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trictFirstAndLastChars="0" embedTrueTypeFonts="1" autoCompressPictures="0">
  <p:sldMasterIdLst>
    <p:sldMasterId id="2147483662" r:id="rId23"/>
  </p:sldMasterIdLst>
  <p:notesMasterIdLst>
    <p:notesMasterId r:id="rId25"/>
  </p:notesMasterIdLst>
  <p:sldIdLst>
    <p:sldId id="256" r:id="rId27"/>
    <p:sldId id="257" r:id="rId28"/>
    <p:sldId id="258" r:id="rId30"/>
    <p:sldId id="259" r:id="rId32"/>
    <p:sldId id="260" r:id="rId34"/>
    <p:sldId id="261" r:id="rId36"/>
    <p:sldId id="262" r:id="rId38"/>
    <p:sldId id="263" r:id="rId39"/>
    <p:sldId id="266" r:id="rId40"/>
    <p:sldId id="264" r:id="rId42"/>
    <p:sldId id="265" r:id="rId44"/>
    <p:sldId id="268" r:id="rId45"/>
    <p:sldId id="267" r:id="rId4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569" userDrawn="0">
          <p15:clr>
            <a:srgbClr val="A4A3A4"/>
          </p15:clr>
        </p15:guide>
        <p15:guide id="2" pos="324" userDrawn="0">
          <p15:clr>
            <a:srgbClr val="A4A3A4"/>
          </p15:clr>
        </p15:guide>
        <p15:guide id="3" pos="7400" userDrawn="0">
          <p15:clr>
            <a:srgbClr val="A4A3A4"/>
          </p15:clr>
        </p15:guide>
        <p15:guide id="4" pos="3839" userDrawn="0">
          <p15:clr>
            <a:srgbClr val="A4A3A4"/>
          </p15:clr>
        </p15:guide>
        <p15:guide id="5" orient="horz" pos="4019" userDrawn="0">
          <p15:clr>
            <a:srgbClr val="A4A3A4"/>
          </p15:clr>
        </p15:guide>
      </p15:sldGuideLst>
    </p:ext>
  </p:extLst>
  <p:embeddedFontLst>
    <p:embeddedFont>
      <p:font typeface="Malgun Gothic" panose="020B0503020000020004" pitchFamily="50" charset="-127"/>
      <p:regular r:id="rId4"/>
      <p:bold r:id="rId3"/>
    </p:embeddedFont>
    <p:embeddedFont>
      <p:font typeface="Noto Sans Symbols" panose="" pitchFamily="2" charset="0"/>
      <p:regular r:id="rId1"/>
      <p:bold r:id="rId7"/>
    </p:embeddedFont>
    <p:embeddedFont>
      <p:font typeface="Roboto Mono" panose="00000009000000000000" pitchFamily="49" charset="0"/>
      <p:regular r:id="rId5"/>
      <p:bold r:id="rId2"/>
      <p:italic r:id="rId8"/>
      <p:boldItalic r:id="rId6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FCE456"/>
    <a:srgbClr val="FE48E8"/>
    <a:srgbClr val="007E1E"/>
    <a:srgbClr val="4DF1F9"/>
    <a:srgbClr val="04747A"/>
  </p:clrMru>
</p:presentationPr>
</file>

<file path=ppt/tableStyles.xml><?xml version="1.0" encoding="utf-8"?>
<a:tblStyleLst xmlns:a="http://schemas.openxmlformats.org/drawingml/2006/main" def="{D10B636E-D310-492A-9647-A09BF9A26FB8}">
  <a:tblStyle styleId="{D10B636E-D310-492A-9647-A09BF9A26FB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821" y="67"/>
      </p:cViewPr>
      <p:guideLst>
        <p:guide orient="horz" pos="1569"/>
        <p:guide pos="324"/>
        <p:guide pos="7400"/>
        <p:guide pos="3839"/>
        <p:guide orient="horz" pos="40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font" Target="fonts/font3.fntdata"></Relationship><Relationship Id="rId2" Type="http://schemas.openxmlformats.org/officeDocument/2006/relationships/font" Target="fonts/font6.fntdata"></Relationship><Relationship Id="rId3" Type="http://schemas.openxmlformats.org/officeDocument/2006/relationships/font" Target="fonts/font2.fntdata"></Relationship><Relationship Id="rId4" Type="http://schemas.openxmlformats.org/officeDocument/2006/relationships/font" Target="fonts/font1.fntdata"></Relationship><Relationship Id="rId5" Type="http://schemas.openxmlformats.org/officeDocument/2006/relationships/font" Target="fonts/font5.fntdata"></Relationship><Relationship Id="rId6" Type="http://schemas.openxmlformats.org/officeDocument/2006/relationships/font" Target="fonts/font8.fntdata"></Relationship><Relationship Id="rId7" Type="http://schemas.openxmlformats.org/officeDocument/2006/relationships/font" Target="fonts/font4.fntdata"></Relationship><Relationship Id="rId8" Type="http://schemas.openxmlformats.org/officeDocument/2006/relationships/font" Target="fonts/font7.fntdata"></Relationship><Relationship Id="rId9" Type="http://schemas.openxmlformats.org/officeDocument/2006/relationships/tableStyles" Target="tableStyles.xml"></Relationship><Relationship Id="rId23" Type="http://schemas.openxmlformats.org/officeDocument/2006/relationships/slideMaster" Target="slideMasters/slideMaster1.xml"></Relationship><Relationship Id="rId24" Type="http://schemas.openxmlformats.org/officeDocument/2006/relationships/theme" Target="theme/theme1.xml"></Relationship><Relationship Id="rId25" Type="http://schemas.openxmlformats.org/officeDocument/2006/relationships/notesMaster" Target="notesMasters/notesMaster1.xml"></Relationship><Relationship Id="rId27" Type="http://schemas.openxmlformats.org/officeDocument/2006/relationships/slide" Target="slides/slide1.xml"></Relationship><Relationship Id="rId28" Type="http://schemas.openxmlformats.org/officeDocument/2006/relationships/slide" Target="slides/slide2.xml"></Relationship><Relationship Id="rId30" Type="http://schemas.openxmlformats.org/officeDocument/2006/relationships/slide" Target="slides/slide3.xml"></Relationship><Relationship Id="rId32" Type="http://schemas.openxmlformats.org/officeDocument/2006/relationships/slide" Target="slides/slide4.xml"></Relationship><Relationship Id="rId34" Type="http://schemas.openxmlformats.org/officeDocument/2006/relationships/slide" Target="slides/slide5.xml"></Relationship><Relationship Id="rId36" Type="http://schemas.openxmlformats.org/officeDocument/2006/relationships/slide" Target="slides/slide6.xml"></Relationship><Relationship Id="rId38" Type="http://schemas.openxmlformats.org/officeDocument/2006/relationships/slide" Target="slides/slide7.xml"></Relationship><Relationship Id="rId39" Type="http://schemas.openxmlformats.org/officeDocument/2006/relationships/slide" Target="slides/slide8.xml"></Relationship><Relationship Id="rId40" Type="http://schemas.openxmlformats.org/officeDocument/2006/relationships/slide" Target="slides/slide9.xml"></Relationship><Relationship Id="rId42" Type="http://schemas.openxmlformats.org/officeDocument/2006/relationships/slide" Target="slides/slide10.xml"></Relationship><Relationship Id="rId44" Type="http://schemas.openxmlformats.org/officeDocument/2006/relationships/slide" Target="slides/slide11.xml"></Relationship><Relationship Id="rId45" Type="http://schemas.openxmlformats.org/officeDocument/2006/relationships/slide" Target="slides/slide12.xml"></Relationship><Relationship Id="rId46" Type="http://schemas.openxmlformats.org/officeDocument/2006/relationships/slide" Target="slides/slide13.xml"></Relationship><Relationship Id="rId53" Type="http://schemas.openxmlformats.org/officeDocument/2006/relationships/viewProps" Target="viewProps.xml"></Relationship><Relationship Id="rId54" Type="http://schemas.openxmlformats.org/officeDocument/2006/relationships/presProps" Target="presProps.xml"></Relationship></Relationships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3.xml"></Relationship></Relationships>
</file>

<file path=ppt/notesSlides/_rels/notesSlide2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2.xml"></Relationship></Relationships>
</file>

<file path=ppt/notesSlides/_rels/notesSlide3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3.xml"></Relationship></Relationships>
</file>

<file path=ppt/notesSlides/_rels/notesSlide4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5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34d098d47d9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g34d098d47d9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>
          <a:extLst>
            <a:ext uri="{FF2B5EF4-FFF2-40B4-BE49-F238E27FC236}">
              <a16:creationId xmlns:a16="http://schemas.microsoft.com/office/drawing/2014/main" id="{20A63B6E-24E1-4575-427C-0F0E05FFD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34d098d47d9_0_173:notes">
            <a:extLst>
              <a:ext uri="{FF2B5EF4-FFF2-40B4-BE49-F238E27FC236}">
                <a16:creationId xmlns:a16="http://schemas.microsoft.com/office/drawing/2014/main" id="{657E9B70-1987-1437-4F9B-A1DDA5AD89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g34d098d47d9_0_173:notes">
            <a:extLst>
              <a:ext uri="{FF2B5EF4-FFF2-40B4-BE49-F238E27FC236}">
                <a16:creationId xmlns:a16="http://schemas.microsoft.com/office/drawing/2014/main" id="{95402A2E-A734-ECDC-215D-0D431BA059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440235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4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55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제목 슬라이드">
  <p:cSld name="1_제목 슬라이드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그림" type="picTx">
  <p:cSld name="PICTURE_WITH_CAPTIO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algun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1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세로 텍스트" type="vertTx">
  <p:cSld name="VERTICAL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텍스트" type="vertTitleAndTx">
  <p:cSld name="VERTICAL_TITLE_AND_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제목 및 내용">
  <p:cSld name="1_제목 및 내용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4"/>
          <p:cNvSpPr/>
          <p:nvPr/>
        </p:nvSpPr>
        <p:spPr>
          <a:xfrm>
            <a:off x="0" y="229568"/>
            <a:ext cx="12192000" cy="31200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3" name="Google Shape;83;p14"/>
          <p:cNvSpPr txBox="1"/>
          <p:nvPr/>
        </p:nvSpPr>
        <p:spPr>
          <a:xfrm>
            <a:off x="7635810" y="6601849"/>
            <a:ext cx="3463925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0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2024년도 프로젝트평가 훈련기관 신청안내 </a:t>
            </a:r>
            <a:endParaRPr/>
          </a:p>
        </p:txBody>
      </p:sp>
      <p:sp>
        <p:nvSpPr>
          <p:cNvPr id="84" name="Google Shape;84;p14"/>
          <p:cNvSpPr txBox="1"/>
          <p:nvPr/>
        </p:nvSpPr>
        <p:spPr>
          <a:xfrm>
            <a:off x="9005162" y="6594154"/>
            <a:ext cx="275499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 sz="10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2">
          <p15:clr>
            <a:srgbClr val="FBAE40"/>
          </p15:clr>
        </p15:guide>
        <p15:guide id="2" pos="393">
          <p15:clr>
            <a:srgbClr val="FBAE40"/>
          </p15:clr>
        </p15:guide>
        <p15:guide id="3" pos="7287">
          <p15:clr>
            <a:srgbClr val="FBAE40"/>
          </p15:clr>
        </p15:guide>
        <p15:guide id="4" orient="horz" pos="109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algun Gothic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>
  <p:cSld name="OBJEC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secHead">
  <p:cSld name="SECTION_HEADER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algun Gothic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콘텐츠 2개" type="twoObj">
  <p:cSld name="TWO_OBJECT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비교" type="twoTxTwoObj">
  <p:cSld name="TWO_OBJECTS_WITH_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 type="titleOnly">
  <p:cSld name="TITLE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>
  <p:cSld name="BLANK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콘텐츠" type="objTx">
  <p:cSld name="OBJECT_WITH_CAPTIO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algun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algun Gothic"/>
              <a:buNone/>
              <a:defRPr sz="44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8" Type="http://schemas.openxmlformats.org/officeDocument/2006/relationships/image" Target="../media/image6.png"></Relationship><Relationship Id="rId3" Type="http://schemas.openxmlformats.org/officeDocument/2006/relationships/image" Target="../media/image1.png"></Relationship><Relationship Id="rId7" Type="http://schemas.openxmlformats.org/officeDocument/2006/relationships/image" Target="../media/image5.png"></Relationship><Relationship Id="rId2" Type="http://schemas.openxmlformats.org/officeDocument/2006/relationships/notesSlide" Target="../notesSlides/notesSlide1.xml"></Relationship><Relationship Id="rId6" Type="http://schemas.openxmlformats.org/officeDocument/2006/relationships/image" Target="../media/image4.png"></Relationship><Relationship Id="rId5" Type="http://schemas.openxmlformats.org/officeDocument/2006/relationships/image" Target="../media/image3.png"></Relationship><Relationship Id="rId4" Type="http://schemas.openxmlformats.org/officeDocument/2006/relationships/image" Target="../media/image2.png"></Relationship><Relationship Id="rId9" Type="http://schemas.openxmlformats.org/officeDocument/2006/relationships/image" Target="../media/image7.png"></Relationship><Relationship Id="rId10" Type="http://schemas.openxmlformats.org/officeDocument/2006/relationships/slideLayout" Target="../slideLayouts/slideLayout1.xml"></Relationship></Relationships>
</file>

<file path=ppt/slides/_rels/slide10.xml.rels><?xml version="1.0" encoding="UTF-8"?>
<Relationships xmlns="http://schemas.openxmlformats.org/package/2006/relationships"><Relationship Id="rId3" Type="http://schemas.openxmlformats.org/officeDocument/2006/relationships/image" Target="../media/image18.png"></Relationship><Relationship Id="rId7" Type="http://schemas.openxmlformats.org/officeDocument/2006/relationships/image" Target="../media/image46.png"></Relationship><Relationship Id="rId2" Type="http://schemas.openxmlformats.org/officeDocument/2006/relationships/notesSlide" Target="../notesSlides/notesSlide10.xml"></Relationship><Relationship Id="rId1" Type="http://schemas.openxmlformats.org/officeDocument/2006/relationships/slideLayout" Target="../slideLayouts/slideLayout1.xml"></Relationship><Relationship Id="rId6" Type="http://schemas.openxmlformats.org/officeDocument/2006/relationships/image" Target="../media/image3.png"></Relationship><Relationship Id="rId5" Type="http://schemas.openxmlformats.org/officeDocument/2006/relationships/image" Target="../media/image26.png"></Relationship><Relationship Id="rId4" Type="http://schemas.openxmlformats.org/officeDocument/2006/relationships/image" Target="../media/image19.png"></Relationship></Relationships>
</file>

<file path=ppt/slides/_rels/slide11.xml.rels><?xml version="1.0" encoding="UTF-8"?>
<Relationships xmlns="http://schemas.openxmlformats.org/package/2006/relationships"><Relationship Id="rId8" Type="http://schemas.openxmlformats.org/officeDocument/2006/relationships/image" Target="../media/image48.png"></Relationship><Relationship Id="rId3" Type="http://schemas.openxmlformats.org/officeDocument/2006/relationships/image" Target="../media/image18.png"></Relationship><Relationship Id="rId7" Type="http://schemas.openxmlformats.org/officeDocument/2006/relationships/image" Target="../media/image47.png"></Relationship><Relationship Id="rId2" Type="http://schemas.openxmlformats.org/officeDocument/2006/relationships/notesSlide" Target="../notesSlides/notesSlide11.xml"></Relationship><Relationship Id="rId6" Type="http://schemas.openxmlformats.org/officeDocument/2006/relationships/image" Target="../media/image3.png"></Relationship><Relationship Id="rId5" Type="http://schemas.openxmlformats.org/officeDocument/2006/relationships/image" Target="../media/image26.png"></Relationship><Relationship Id="rId4" Type="http://schemas.openxmlformats.org/officeDocument/2006/relationships/image" Target="../media/image19.png"></Relationship><Relationship Id="rId9" Type="http://schemas.openxmlformats.org/officeDocument/2006/relationships/slideLayout" Target="../slideLayouts/slideLayout1.xml"></Relationship></Relationships>
</file>

<file path=ppt/slides/_rels/slide12.xml.rels><?xml version="1.0" encoding="UTF-8"?>
<Relationships xmlns="http://schemas.openxmlformats.org/package/2006/relationships"><Relationship Id="rId8" Type="http://schemas.openxmlformats.org/officeDocument/2006/relationships/image" Target="../media/image50.png"></Relationship><Relationship Id="rId7" Type="http://schemas.openxmlformats.org/officeDocument/2006/relationships/image" Target="../media/image49.png"></Relationship><Relationship Id="rId2" Type="http://schemas.microsoft.com/office/2007/relationships/media" Target="../media/media3.mp4"></Relationship><Relationship Id="rId1" Type="http://schemas.openxmlformats.org/officeDocument/2006/relationships/video" Target="NULL" TargetMode="External"></Relationship><Relationship Id="rId6" Type="http://schemas.openxmlformats.org/officeDocument/2006/relationships/image" Target="../media/image19.png"></Relationship><Relationship Id="rId5" Type="http://schemas.openxmlformats.org/officeDocument/2006/relationships/image" Target="../media/image18.png"></Relationship><Relationship Id="rId4" Type="http://schemas.openxmlformats.org/officeDocument/2006/relationships/notesSlide" Target="../notesSlides/notesSlide12.xml"></Relationship><Relationship Id="rId9" Type="http://schemas.openxmlformats.org/officeDocument/2006/relationships/slideLayout" Target="../slideLayouts/slideLayout1.xml"></Relationship></Relationships>
</file>

<file path=ppt/slides/_rels/slide13.xml.rels><?xml version="1.0" encoding="UTF-8"?>
<Relationships xmlns="http://schemas.openxmlformats.org/package/2006/relationships"><Relationship Id="rId3" Type="http://schemas.openxmlformats.org/officeDocument/2006/relationships/image" Target="../media/image51.png"></Relationship><Relationship Id="rId2" Type="http://schemas.openxmlformats.org/officeDocument/2006/relationships/notesSlide" Target="../notesSlides/notesSlide13.xml"></Relationship><Relationship Id="rId1" Type="http://schemas.openxmlformats.org/officeDocument/2006/relationships/slideLayout" Target="../slideLayouts/slideLayout1.xml"></Relationship><Relationship Id="rId6" Type="http://schemas.openxmlformats.org/officeDocument/2006/relationships/image" Target="../media/image3.png"></Relationship><Relationship Id="rId5" Type="http://schemas.openxmlformats.org/officeDocument/2006/relationships/image" Target="../media/image26.png"></Relationship><Relationship Id="rId4" Type="http://schemas.openxmlformats.org/officeDocument/2006/relationships/image" Target="../media/image52.png"></Relationship></Relationships>
</file>

<file path=ppt/slides/_rels/slide2.xml.rels><?xml version="1.0" encoding="UTF-8"?>
<Relationships xmlns="http://schemas.openxmlformats.org/package/2006/relationships"><Relationship Id="rId8" Type="http://schemas.openxmlformats.org/officeDocument/2006/relationships/image" Target="../media/image13.png"></Relationship><Relationship Id="rId3" Type="http://schemas.openxmlformats.org/officeDocument/2006/relationships/image" Target="../media/image8.png"></Relationship><Relationship Id="rId7" Type="http://schemas.openxmlformats.org/officeDocument/2006/relationships/image" Target="../media/image12.png"></Relationship><Relationship Id="rId12" Type="http://schemas.openxmlformats.org/officeDocument/2006/relationships/image" Target="../media/image17.png"></Relationship><Relationship Id="rId2" Type="http://schemas.openxmlformats.org/officeDocument/2006/relationships/notesSlide" Target="../notesSlides/notesSlide2.xml"></Relationship><Relationship Id="rId1" Type="http://schemas.openxmlformats.org/officeDocument/2006/relationships/slideLayout" Target="../slideLayouts/slideLayout1.xml"></Relationship><Relationship Id="rId6" Type="http://schemas.openxmlformats.org/officeDocument/2006/relationships/image" Target="../media/image11.png"></Relationship><Relationship Id="rId11" Type="http://schemas.openxmlformats.org/officeDocument/2006/relationships/image" Target="../media/image16.png"></Relationship><Relationship Id="rId5" Type="http://schemas.openxmlformats.org/officeDocument/2006/relationships/image" Target="../media/image10.png"></Relationship><Relationship Id="rId10" Type="http://schemas.openxmlformats.org/officeDocument/2006/relationships/image" Target="../media/image15.png"></Relationship><Relationship Id="rId4" Type="http://schemas.openxmlformats.org/officeDocument/2006/relationships/image" Target="../media/image9.png"></Relationship><Relationship Id="rId9" Type="http://schemas.openxmlformats.org/officeDocument/2006/relationships/image" Target="../media/image14.png"></Relationship></Relationships>
</file>

<file path=ppt/slides/_rels/slide3.xml.rels><?xml version="1.0" encoding="UTF-8"?>
<Relationships xmlns="http://schemas.openxmlformats.org/package/2006/relationships"><Relationship Id="rId8" Type="http://schemas.openxmlformats.org/officeDocument/2006/relationships/image" Target="../media/image23.png"></Relationship><Relationship Id="rId13" Type="http://schemas.openxmlformats.org/officeDocument/2006/relationships/image" Target="../media/image3.png"></Relationship><Relationship Id="rId3" Type="http://schemas.openxmlformats.org/officeDocument/2006/relationships/image" Target="../media/image18.png"></Relationship><Relationship Id="rId7" Type="http://schemas.openxmlformats.org/officeDocument/2006/relationships/image" Target="../media/image22.png"></Relationship><Relationship Id="rId12" Type="http://schemas.openxmlformats.org/officeDocument/2006/relationships/image" Target="../media/image26.png"></Relationship><Relationship Id="rId2" Type="http://schemas.openxmlformats.org/officeDocument/2006/relationships/notesSlide" Target="../notesSlides/notesSlide3.xml"></Relationship><Relationship Id="rId1" Type="http://schemas.openxmlformats.org/officeDocument/2006/relationships/slideLayout" Target="../slideLayouts/slideLayout1.xml"></Relationship><Relationship Id="rId6" Type="http://schemas.openxmlformats.org/officeDocument/2006/relationships/image" Target="../media/image21.png"></Relationship><Relationship Id="rId11" Type="http://schemas.openxmlformats.org/officeDocument/2006/relationships/image" Target="../media/image8.png"></Relationship><Relationship Id="rId5" Type="http://schemas.openxmlformats.org/officeDocument/2006/relationships/image" Target="../media/image20.png"></Relationship><Relationship Id="rId10" Type="http://schemas.openxmlformats.org/officeDocument/2006/relationships/image" Target="../media/image25.png"></Relationship><Relationship Id="rId4" Type="http://schemas.openxmlformats.org/officeDocument/2006/relationships/image" Target="../media/image19.png"></Relationship><Relationship Id="rId9" Type="http://schemas.openxmlformats.org/officeDocument/2006/relationships/image" Target="../media/image24.png"></Relationship></Relationships>
</file>

<file path=ppt/slides/_rels/slide4.xml.rels><?xml version="1.0" encoding="UTF-8"?>
<Relationships xmlns="http://schemas.openxmlformats.org/package/2006/relationships"><Relationship Id="rId8" Type="http://schemas.openxmlformats.org/officeDocument/2006/relationships/image" Target="../media/image29.png"></Relationship><Relationship Id="rId13" Type="http://schemas.openxmlformats.org/officeDocument/2006/relationships/image" Target="../media/image34.png"></Relationship><Relationship Id="rId3" Type="http://schemas.openxmlformats.org/officeDocument/2006/relationships/image" Target="../media/image18.png"></Relationship><Relationship Id="rId7" Type="http://schemas.openxmlformats.org/officeDocument/2006/relationships/image" Target="../media/image28.png"></Relationship><Relationship Id="rId12" Type="http://schemas.openxmlformats.org/officeDocument/2006/relationships/image" Target="../media/image33.png"></Relationship><Relationship Id="rId17" Type="http://schemas.openxmlformats.org/officeDocument/2006/relationships/image" Target="../media/image35.png"></Relationship><Relationship Id="rId2" Type="http://schemas.openxmlformats.org/officeDocument/2006/relationships/notesSlide" Target="../notesSlides/notesSlide4.xml"></Relationship><Relationship Id="rId16" Type="http://schemas.openxmlformats.org/officeDocument/2006/relationships/image" Target="../media/image21.png"></Relationship><Relationship Id="rId1" Type="http://schemas.openxmlformats.org/officeDocument/2006/relationships/slideLayout" Target="../slideLayouts/slideLayout1.xml"></Relationship><Relationship Id="rId6" Type="http://schemas.openxmlformats.org/officeDocument/2006/relationships/image" Target="../media/image27.png"></Relationship><Relationship Id="rId11" Type="http://schemas.openxmlformats.org/officeDocument/2006/relationships/image" Target="../media/image32.png"></Relationship><Relationship Id="rId5" Type="http://schemas.openxmlformats.org/officeDocument/2006/relationships/image" Target="../media/image20.png"></Relationship><Relationship Id="rId15" Type="http://schemas.openxmlformats.org/officeDocument/2006/relationships/image" Target="../media/image3.png"></Relationship><Relationship Id="rId10" Type="http://schemas.openxmlformats.org/officeDocument/2006/relationships/image" Target="../media/image31.png"></Relationship><Relationship Id="rId4" Type="http://schemas.openxmlformats.org/officeDocument/2006/relationships/image" Target="../media/image19.png"></Relationship><Relationship Id="rId9" Type="http://schemas.openxmlformats.org/officeDocument/2006/relationships/image" Target="../media/image30.png"></Relationship><Relationship Id="rId14" Type="http://schemas.openxmlformats.org/officeDocument/2006/relationships/image" Target="../media/image26.png"></Relationship></Relationships>
</file>

<file path=ppt/slides/_rels/slide5.xml.rels><?xml version="1.0" encoding="UTF-8"?>
<Relationships xmlns="http://schemas.openxmlformats.org/package/2006/relationships"><Relationship Id="rId8" Type="http://schemas.openxmlformats.org/officeDocument/2006/relationships/image" Target="../media/image3.png"></Relationship><Relationship Id="rId3" Type="http://schemas.openxmlformats.org/officeDocument/2006/relationships/image" Target="../media/image18.png"></Relationship><Relationship Id="rId7" Type="http://schemas.openxmlformats.org/officeDocument/2006/relationships/image" Target="../media/image26.png"></Relationship><Relationship Id="rId2" Type="http://schemas.openxmlformats.org/officeDocument/2006/relationships/notesSlide" Target="../notesSlides/notesSlide5.xml"></Relationship><Relationship Id="rId1" Type="http://schemas.openxmlformats.org/officeDocument/2006/relationships/slideLayout" Target="../slideLayouts/slideLayout1.xml"></Relationship><Relationship Id="rId6" Type="http://schemas.openxmlformats.org/officeDocument/2006/relationships/image" Target="../media/image19.png"></Relationship><Relationship Id="rId5" Type="http://schemas.openxmlformats.org/officeDocument/2006/relationships/image" Target="../media/image25.png"></Relationship><Relationship Id="rId10" Type="http://schemas.openxmlformats.org/officeDocument/2006/relationships/image" Target="../media/image38.png"></Relationship><Relationship Id="rId4" Type="http://schemas.openxmlformats.org/officeDocument/2006/relationships/image" Target="../media/image36.png"></Relationship><Relationship Id="rId9" Type="http://schemas.openxmlformats.org/officeDocument/2006/relationships/image" Target="../media/image37.png"></Relationship></Relationships>
</file>

<file path=ppt/slides/_rels/slide6.xml.rels><?xml version="1.0" encoding="UTF-8"?>
<Relationships xmlns="http://schemas.openxmlformats.org/package/2006/relationships"><Relationship Id="rId8" Type="http://schemas.openxmlformats.org/officeDocument/2006/relationships/image" Target="../media/image16.png"></Relationship><Relationship Id="rId3" Type="http://schemas.openxmlformats.org/officeDocument/2006/relationships/image" Target="../media/image18.png"></Relationship><Relationship Id="rId7" Type="http://schemas.openxmlformats.org/officeDocument/2006/relationships/image" Target="../media/image40.png"></Relationship><Relationship Id="rId2" Type="http://schemas.openxmlformats.org/officeDocument/2006/relationships/notesSlide" Target="../notesSlides/notesSlide6.xml"></Relationship><Relationship Id="rId1" Type="http://schemas.openxmlformats.org/officeDocument/2006/relationships/slideLayout" Target="../slideLayouts/slideLayout1.xml"></Relationship><Relationship Id="rId6" Type="http://schemas.openxmlformats.org/officeDocument/2006/relationships/image" Target="../media/image20.png"></Relationship><Relationship Id="rId11" Type="http://schemas.openxmlformats.org/officeDocument/2006/relationships/image" Target="../media/image3.png"></Relationship><Relationship Id="rId5" Type="http://schemas.openxmlformats.org/officeDocument/2006/relationships/image" Target="../media/image19.png"></Relationship><Relationship Id="rId10" Type="http://schemas.openxmlformats.org/officeDocument/2006/relationships/image" Target="../media/image26.png"></Relationship><Relationship Id="rId4" Type="http://schemas.openxmlformats.org/officeDocument/2006/relationships/image" Target="../media/image39.png"></Relationship><Relationship Id="rId9" Type="http://schemas.openxmlformats.org/officeDocument/2006/relationships/image" Target="../media/image41.png"></Relationship></Relationships>
</file>

<file path=ppt/slides/_rels/slide7.xml.rels><?xml version="1.0" encoding="UTF-8"?>
<Relationships xmlns="http://schemas.openxmlformats.org/package/2006/relationships"><Relationship Id="rId3" Type="http://schemas.openxmlformats.org/officeDocument/2006/relationships/image" Target="../media/image18.png"></Relationship><Relationship Id="rId2" Type="http://schemas.openxmlformats.org/officeDocument/2006/relationships/notesSlide" Target="../notesSlides/notesSlide7.xml"></Relationship><Relationship Id="rId6" Type="http://schemas.openxmlformats.org/officeDocument/2006/relationships/image" Target="../media/image3.png"></Relationship><Relationship Id="rId5" Type="http://schemas.openxmlformats.org/officeDocument/2006/relationships/image" Target="../media/image26.png"></Relationship><Relationship Id="rId4" Type="http://schemas.openxmlformats.org/officeDocument/2006/relationships/image" Target="../media/image19.png"></Relationship><Relationship Id="rId7" Type="http://schemas.openxmlformats.org/officeDocument/2006/relationships/slideLayout" Target="../slideLayouts/slideLayout1.xml"></Relationship></Relationships>
</file>

<file path=ppt/slides/_rels/slide8.xml.rels><?xml version="1.0" encoding="UTF-8"?>
<Relationships xmlns="http://schemas.openxmlformats.org/package/2006/relationships"><Relationship Id="rId8" Type="http://schemas.openxmlformats.org/officeDocument/2006/relationships/image" Target="../media/image43.png"></Relationship><Relationship Id="rId3" Type="http://schemas.openxmlformats.org/officeDocument/2006/relationships/image" Target="../media/image18.png"></Relationship><Relationship Id="rId7" Type="http://schemas.openxmlformats.org/officeDocument/2006/relationships/image" Target="../media/image42.png"></Relationship><Relationship Id="rId2" Type="http://schemas.openxmlformats.org/officeDocument/2006/relationships/notesSlide" Target="../notesSlides/notesSlide8.xml"></Relationship><Relationship Id="rId6" Type="http://schemas.openxmlformats.org/officeDocument/2006/relationships/image" Target="../media/image3.png"></Relationship><Relationship Id="rId5" Type="http://schemas.openxmlformats.org/officeDocument/2006/relationships/image" Target="../media/image26.png"></Relationship><Relationship Id="rId4" Type="http://schemas.openxmlformats.org/officeDocument/2006/relationships/image" Target="../media/image19.png"></Relationship><Relationship Id="rId9" Type="http://schemas.openxmlformats.org/officeDocument/2006/relationships/slideLayout" Target="../slideLayouts/slideLayout1.xml"></Relationship></Relationships>
</file>

<file path=ppt/slides/_rels/slide9.xml.rels><?xml version="1.0" encoding="UTF-8"?>
<Relationships xmlns="http://schemas.openxmlformats.org/package/2006/relationships"><Relationship Id="rId8" Type="http://schemas.openxmlformats.org/officeDocument/2006/relationships/image" Target="../media/image19.png"></Relationship><Relationship Id="rId3" Type="http://schemas.microsoft.com/office/2007/relationships/media" Target="../media/media2.mp4"></Relationship><Relationship Id="rId7" Type="http://schemas.openxmlformats.org/officeDocument/2006/relationships/image" Target="../media/image18.png"></Relationship><Relationship Id="rId12" Type="http://schemas.openxmlformats.org/officeDocument/2006/relationships/image" Target="../media/image45.png"></Relationship><Relationship Id="rId2" Type="http://schemas.openxmlformats.org/officeDocument/2006/relationships/video" Target="../media/media1.mp4"></Relationship><Relationship Id="rId1" Type="http://schemas.microsoft.com/office/2007/relationships/media" Target="../media/media1.mp4"></Relationship><Relationship Id="rId6" Type="http://schemas.openxmlformats.org/officeDocument/2006/relationships/notesSlide" Target="../notesSlides/notesSlide9.xml"></Relationship><Relationship Id="rId11" Type="http://schemas.openxmlformats.org/officeDocument/2006/relationships/image" Target="../media/image44.png"></Relationship><Relationship Id="rId5" Type="http://schemas.openxmlformats.org/officeDocument/2006/relationships/slideLayout" Target="../slideLayouts/slideLayout1.xml"></Relationship><Relationship Id="rId10" Type="http://schemas.openxmlformats.org/officeDocument/2006/relationships/image" Target="../media/image3.png"></Relationship><Relationship Id="rId4" Type="http://schemas.openxmlformats.org/officeDocument/2006/relationships/video" Target="../media/media2.mp4"></Relationship><Relationship Id="rId9" Type="http://schemas.openxmlformats.org/officeDocument/2006/relationships/image" Target="../media/image26.png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5"/>
          <p:cNvPicPr preferRelativeResize="0"/>
          <p:nvPr/>
        </p:nvPicPr>
        <p:blipFill rotWithShape="1">
          <a:blip r:embed="rId3">
            <a:alphaModFix/>
          </a:blip>
          <a:srcRect t="37985" r="48349"/>
          <a:stretch/>
        </p:blipFill>
        <p:spPr>
          <a:xfrm>
            <a:off x="10333355" y="-635"/>
            <a:ext cx="1858645" cy="21704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Google Shape;90;p15"/>
          <p:cNvGrpSpPr/>
          <p:nvPr/>
        </p:nvGrpSpPr>
        <p:grpSpPr>
          <a:xfrm>
            <a:off x="3616325" y="1217930"/>
            <a:ext cx="8272780" cy="2071370"/>
            <a:chOff x="3616325" y="1217930"/>
            <a:chExt cx="8272780" cy="2071370"/>
          </a:xfrm>
        </p:grpSpPr>
        <p:sp>
          <p:nvSpPr>
            <p:cNvPr id="91" name="Google Shape;91;p15"/>
            <p:cNvSpPr txBox="1"/>
            <p:nvPr/>
          </p:nvSpPr>
          <p:spPr>
            <a:xfrm>
              <a:off x="3737610" y="1217930"/>
              <a:ext cx="4429125" cy="3695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800">
                  <a:solidFill>
                    <a:srgbClr val="3F3F3F"/>
                  </a:solidFill>
                  <a:latin typeface="+mn-ea"/>
                  <a:ea typeface="+mn-ea"/>
                  <a:cs typeface="Malgun Gothic"/>
                  <a:sym typeface="Malgun Gothic"/>
                </a:rPr>
                <a:t>HL만도 &amp; HL클레무브 IVS 3기</a:t>
              </a:r>
              <a:endParaRPr sz="1800" b="0" i="0" u="none" strike="noStrike" cap="none">
                <a:solidFill>
                  <a:srgbClr val="3F3F3F"/>
                </a:solidFill>
                <a:latin typeface="+mn-ea"/>
                <a:ea typeface="+mn-ea"/>
                <a:cs typeface="Malgun Gothic"/>
                <a:sym typeface="Malgun Gothic"/>
              </a:endParaRPr>
            </a:p>
          </p:txBody>
        </p:sp>
        <p:sp>
          <p:nvSpPr>
            <p:cNvPr id="92" name="Google Shape;92;p15"/>
            <p:cNvSpPr txBox="1"/>
            <p:nvPr/>
          </p:nvSpPr>
          <p:spPr>
            <a:xfrm>
              <a:off x="3616325" y="1581150"/>
              <a:ext cx="8272780" cy="17087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4000" dirty="0">
                  <a:solidFill>
                    <a:srgbClr val="3F3F3F"/>
                  </a:solidFill>
                  <a:latin typeface="+mn-ea"/>
                  <a:ea typeface="+mn-ea"/>
                  <a:cs typeface="Malgun Gothic"/>
                  <a:sym typeface="Malgun Gothic"/>
                </a:rPr>
                <a:t>ADAS 센서 데이터 사전 처리 </a:t>
              </a:r>
              <a:endParaRPr sz="4000" dirty="0">
                <a:solidFill>
                  <a:srgbClr val="3F3F3F"/>
                </a:solidFill>
                <a:latin typeface="+mn-ea"/>
                <a:ea typeface="+mn-ea"/>
                <a:cs typeface="Malgun Gothic"/>
                <a:sym typeface="Malgun Gothic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4000" dirty="0">
                  <a:solidFill>
                    <a:srgbClr val="3F3F3F"/>
                  </a:solidFill>
                  <a:latin typeface="+mn-ea"/>
                  <a:ea typeface="+mn-ea"/>
                  <a:cs typeface="Malgun Gothic"/>
                  <a:sym typeface="Malgun Gothic"/>
                </a:rPr>
                <a:t>및 판단 로직 이해</a:t>
              </a:r>
              <a:br>
                <a:rPr lang="ko-KR" sz="4000" b="1" i="0" u="none" strike="noStrike" cap="none" dirty="0">
                  <a:solidFill>
                    <a:srgbClr val="3F3F3F"/>
                  </a:solidFill>
                  <a:latin typeface="+mn-ea"/>
                  <a:ea typeface="+mn-ea"/>
                  <a:cs typeface="Malgun Gothic"/>
                  <a:sym typeface="Malgun Gothic"/>
                </a:rPr>
              </a:br>
              <a:r>
                <a:rPr lang="ko-KR" sz="3100" b="1" i="0" u="none" strike="noStrike" cap="none" dirty="0">
                  <a:solidFill>
                    <a:srgbClr val="3F3F3F"/>
                  </a:solidFill>
                  <a:latin typeface="+mn-ea"/>
                  <a:ea typeface="+mn-ea"/>
                  <a:cs typeface="Malgun Gothic"/>
                  <a:sym typeface="Malgun Gothic"/>
                </a:rPr>
                <a:t>(</a:t>
              </a:r>
              <a:r>
                <a:rPr lang="ko-KR" sz="2700" b="1" i="0" u="none" strike="noStrike" cap="none" dirty="0">
                  <a:solidFill>
                    <a:srgbClr val="3F3F3F"/>
                  </a:solidFill>
                  <a:latin typeface="+mn-ea"/>
                  <a:ea typeface="+mn-ea"/>
                  <a:cs typeface="Malgun Gothic"/>
                  <a:sym typeface="Malgun Gothic"/>
                </a:rPr>
                <a:t>자율주행 기반 차선 변경 가능성 판단 UI 시스템</a:t>
              </a:r>
              <a:r>
                <a:rPr lang="ko-KR" sz="3100" b="1" i="0" u="none" strike="noStrike" cap="none" dirty="0">
                  <a:solidFill>
                    <a:srgbClr val="3F3F3F"/>
                  </a:solidFill>
                  <a:latin typeface="+mn-ea"/>
                  <a:ea typeface="+mn-ea"/>
                  <a:cs typeface="Malgun Gothic"/>
                  <a:sym typeface="Malgun Gothic"/>
                </a:rPr>
                <a:t>)</a:t>
              </a:r>
              <a:endParaRPr sz="3100" b="1" i="0" u="none" strike="noStrike" cap="none" dirty="0">
                <a:solidFill>
                  <a:srgbClr val="3F3F3F"/>
                </a:solidFill>
                <a:latin typeface="+mn-ea"/>
                <a:ea typeface="+mn-ea"/>
                <a:cs typeface="Malgun Gothic"/>
                <a:sym typeface="Malgun Gothic"/>
              </a:endParaRPr>
            </a:p>
          </p:txBody>
        </p:sp>
      </p:grpSp>
      <p:sp>
        <p:nvSpPr>
          <p:cNvPr id="93" name="Google Shape;93;p15"/>
          <p:cNvSpPr txBox="1"/>
          <p:nvPr/>
        </p:nvSpPr>
        <p:spPr>
          <a:xfrm>
            <a:off x="0" y="0"/>
            <a:ext cx="12192000" cy="431165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600" b="1" i="0" u="none" strike="noStrike" cap="none">
                <a:solidFill>
                  <a:srgbClr val="3378C8"/>
                </a:solidFill>
                <a:latin typeface="+mn-ea"/>
                <a:ea typeface="+mn-ea"/>
                <a:cs typeface="Malgun Gothic"/>
                <a:sym typeface="Malgun Gothic"/>
              </a:rPr>
              <a:t>K-Digital Training</a:t>
            </a:r>
            <a:endParaRPr sz="1600" b="1" i="0" u="none" strike="noStrike" cap="none">
              <a:solidFill>
                <a:srgbClr val="3378C8"/>
              </a:solidFill>
              <a:latin typeface="+mn-ea"/>
              <a:ea typeface="+mn-ea"/>
              <a:cs typeface="Malgun Gothic"/>
              <a:sym typeface="Malgun Gothic"/>
            </a:endParaRPr>
          </a:p>
        </p:txBody>
      </p:sp>
      <p:grpSp>
        <p:nvGrpSpPr>
          <p:cNvPr id="94" name="Google Shape;94;p15"/>
          <p:cNvGrpSpPr/>
          <p:nvPr/>
        </p:nvGrpSpPr>
        <p:grpSpPr>
          <a:xfrm>
            <a:off x="8757920" y="6027420"/>
            <a:ext cx="2679700" cy="375920"/>
            <a:chOff x="8757920" y="6027420"/>
            <a:chExt cx="2679700" cy="375920"/>
          </a:xfrm>
        </p:grpSpPr>
        <p:pic>
          <p:nvPicPr>
            <p:cNvPr id="95" name="Google Shape;95;p1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0257790" y="6027420"/>
              <a:ext cx="1180465" cy="3759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6" name="Google Shape;96;p1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757920" y="6027420"/>
              <a:ext cx="1190625" cy="35369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7" name="Google Shape;97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160020" y="3915410"/>
            <a:ext cx="7470140" cy="368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5" descr="/temp/image5.png"/>
          <p:cNvPicPr preferRelativeResize="0"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0" r="1" b="17379"/>
          <a:stretch>
            <a:fillRect/>
          </a:stretch>
        </p:blipFill>
        <p:spPr>
          <a:xfrm rot="0">
            <a:off x="-60325" y="1217930"/>
            <a:ext cx="6616700" cy="5641975"/>
          </a:xfrm>
          <a:prstGeom prst="rect"/>
          <a:noFill/>
          <a:ln>
            <a:noFill/>
            <a:prstDash/>
          </a:ln>
        </p:spPr>
      </p:pic>
      <p:grpSp>
        <p:nvGrpSpPr>
          <p:cNvPr id="99" name="Google Shape;99;p15"/>
          <p:cNvGrpSpPr/>
          <p:nvPr/>
        </p:nvGrpSpPr>
        <p:grpSpPr>
          <a:xfrm>
            <a:off x="396240" y="2177415"/>
            <a:ext cx="1047115" cy="1047750"/>
            <a:chOff x="396240" y="2177415"/>
            <a:chExt cx="1047115" cy="1047750"/>
          </a:xfrm>
        </p:grpSpPr>
        <p:sp>
          <p:nvSpPr>
            <p:cNvPr id="100" name="Google Shape;100;p15"/>
            <p:cNvSpPr/>
            <p:nvPr/>
          </p:nvSpPr>
          <p:spPr>
            <a:xfrm>
              <a:off x="396240" y="2177415"/>
              <a:ext cx="1047115" cy="1047750"/>
            </a:xfrm>
            <a:custGeom>
              <a:avLst/>
              <a:gdLst/>
              <a:ahLst/>
              <a:cxnLst/>
              <a:rect l="l" t="t" r="r" b="b"/>
              <a:pathLst>
                <a:path w="1047217" h="1047469" extrusionOk="0">
                  <a:moveTo>
                    <a:pt x="1047155" y="563441"/>
                  </a:moveTo>
                  <a:lnTo>
                    <a:pt x="1047155" y="483903"/>
                  </a:lnTo>
                  <a:cubicBezTo>
                    <a:pt x="1047155" y="453509"/>
                    <a:pt x="1022488" y="428842"/>
                    <a:pt x="992095" y="428842"/>
                  </a:cubicBezTo>
                  <a:lnTo>
                    <a:pt x="942257" y="428842"/>
                  </a:lnTo>
                  <a:cubicBezTo>
                    <a:pt x="918723" y="428842"/>
                    <a:pt x="897328" y="414243"/>
                    <a:pt x="889651" y="391967"/>
                  </a:cubicBezTo>
                  <a:cubicBezTo>
                    <a:pt x="885498" y="379948"/>
                    <a:pt x="880778" y="368181"/>
                    <a:pt x="875555" y="356666"/>
                  </a:cubicBezTo>
                  <a:cubicBezTo>
                    <a:pt x="866053" y="335900"/>
                    <a:pt x="869955" y="311422"/>
                    <a:pt x="886127" y="295250"/>
                  </a:cubicBezTo>
                  <a:lnTo>
                    <a:pt x="921995" y="259382"/>
                  </a:lnTo>
                  <a:cubicBezTo>
                    <a:pt x="943516" y="237861"/>
                    <a:pt x="943516" y="203000"/>
                    <a:pt x="921995" y="181479"/>
                  </a:cubicBezTo>
                  <a:lnTo>
                    <a:pt x="865739" y="125223"/>
                  </a:lnTo>
                  <a:cubicBezTo>
                    <a:pt x="844218" y="103702"/>
                    <a:pt x="809357" y="103702"/>
                    <a:pt x="787836" y="125223"/>
                  </a:cubicBezTo>
                  <a:lnTo>
                    <a:pt x="755870" y="157190"/>
                  </a:lnTo>
                  <a:cubicBezTo>
                    <a:pt x="739194" y="173865"/>
                    <a:pt x="713772" y="178144"/>
                    <a:pt x="692692" y="167698"/>
                  </a:cubicBezTo>
                  <a:cubicBezTo>
                    <a:pt x="680106" y="161406"/>
                    <a:pt x="667144" y="155805"/>
                    <a:pt x="653866" y="150897"/>
                  </a:cubicBezTo>
                  <a:cubicBezTo>
                    <a:pt x="632471" y="142968"/>
                    <a:pt x="618439" y="122266"/>
                    <a:pt x="618439" y="99486"/>
                  </a:cubicBezTo>
                  <a:lnTo>
                    <a:pt x="618439" y="55060"/>
                  </a:lnTo>
                  <a:cubicBezTo>
                    <a:pt x="618439" y="24667"/>
                    <a:pt x="593772" y="0"/>
                    <a:pt x="563378" y="0"/>
                  </a:cubicBezTo>
                  <a:lnTo>
                    <a:pt x="483840" y="0"/>
                  </a:lnTo>
                  <a:cubicBezTo>
                    <a:pt x="453446" y="0"/>
                    <a:pt x="428779" y="24667"/>
                    <a:pt x="428779" y="55060"/>
                  </a:cubicBezTo>
                  <a:lnTo>
                    <a:pt x="428779" y="95522"/>
                  </a:lnTo>
                  <a:cubicBezTo>
                    <a:pt x="428779" y="118931"/>
                    <a:pt x="414054" y="140011"/>
                    <a:pt x="391904" y="147499"/>
                  </a:cubicBezTo>
                  <a:cubicBezTo>
                    <a:pt x="377368" y="152407"/>
                    <a:pt x="363210" y="158134"/>
                    <a:pt x="349555" y="164615"/>
                  </a:cubicBezTo>
                  <a:cubicBezTo>
                    <a:pt x="328727" y="174494"/>
                    <a:pt x="303934" y="169838"/>
                    <a:pt x="287636" y="153540"/>
                  </a:cubicBezTo>
                  <a:lnTo>
                    <a:pt x="259382" y="125286"/>
                  </a:lnTo>
                  <a:cubicBezTo>
                    <a:pt x="237861" y="103765"/>
                    <a:pt x="203000" y="103765"/>
                    <a:pt x="181479" y="125286"/>
                  </a:cubicBezTo>
                  <a:lnTo>
                    <a:pt x="125223" y="181542"/>
                  </a:lnTo>
                  <a:cubicBezTo>
                    <a:pt x="103702" y="203063"/>
                    <a:pt x="103702" y="237924"/>
                    <a:pt x="125223" y="259445"/>
                  </a:cubicBezTo>
                  <a:lnTo>
                    <a:pt x="152785" y="287006"/>
                  </a:lnTo>
                  <a:cubicBezTo>
                    <a:pt x="169146" y="303367"/>
                    <a:pt x="173802" y="328349"/>
                    <a:pt x="163734" y="349240"/>
                  </a:cubicBezTo>
                  <a:cubicBezTo>
                    <a:pt x="157001" y="363147"/>
                    <a:pt x="151149" y="377557"/>
                    <a:pt x="146052" y="392345"/>
                  </a:cubicBezTo>
                  <a:cubicBezTo>
                    <a:pt x="138501" y="414369"/>
                    <a:pt x="117483" y="428905"/>
                    <a:pt x="94201" y="428905"/>
                  </a:cubicBezTo>
                  <a:lnTo>
                    <a:pt x="55060" y="428905"/>
                  </a:lnTo>
                  <a:cubicBezTo>
                    <a:pt x="24667" y="428905"/>
                    <a:pt x="0" y="453572"/>
                    <a:pt x="0" y="483965"/>
                  </a:cubicBezTo>
                  <a:lnTo>
                    <a:pt x="0" y="563504"/>
                  </a:lnTo>
                  <a:cubicBezTo>
                    <a:pt x="0" y="593898"/>
                    <a:pt x="24667" y="618565"/>
                    <a:pt x="55060" y="618565"/>
                  </a:cubicBezTo>
                  <a:lnTo>
                    <a:pt x="96781" y="618565"/>
                  </a:lnTo>
                  <a:cubicBezTo>
                    <a:pt x="119686" y="618565"/>
                    <a:pt x="140451" y="632597"/>
                    <a:pt x="148254" y="654118"/>
                  </a:cubicBezTo>
                  <a:cubicBezTo>
                    <a:pt x="153351" y="668088"/>
                    <a:pt x="159203" y="681680"/>
                    <a:pt x="165748" y="694894"/>
                  </a:cubicBezTo>
                  <a:cubicBezTo>
                    <a:pt x="176256" y="715974"/>
                    <a:pt x="171851" y="741397"/>
                    <a:pt x="155239" y="758009"/>
                  </a:cubicBezTo>
                  <a:lnTo>
                    <a:pt x="125223" y="788025"/>
                  </a:lnTo>
                  <a:cubicBezTo>
                    <a:pt x="103702" y="809546"/>
                    <a:pt x="103702" y="844407"/>
                    <a:pt x="125223" y="865928"/>
                  </a:cubicBezTo>
                  <a:lnTo>
                    <a:pt x="181479" y="922184"/>
                  </a:lnTo>
                  <a:cubicBezTo>
                    <a:pt x="203000" y="943704"/>
                    <a:pt x="237861" y="943704"/>
                    <a:pt x="259382" y="922184"/>
                  </a:cubicBezTo>
                  <a:lnTo>
                    <a:pt x="292733" y="888833"/>
                  </a:lnTo>
                  <a:cubicBezTo>
                    <a:pt x="309219" y="872346"/>
                    <a:pt x="334075" y="868382"/>
                    <a:pt x="355218" y="878072"/>
                  </a:cubicBezTo>
                  <a:cubicBezTo>
                    <a:pt x="366923" y="883421"/>
                    <a:pt x="378879" y="888140"/>
                    <a:pt x="391149" y="892357"/>
                  </a:cubicBezTo>
                  <a:cubicBezTo>
                    <a:pt x="413425" y="899971"/>
                    <a:pt x="428779" y="920422"/>
                    <a:pt x="428779" y="943956"/>
                  </a:cubicBezTo>
                  <a:lnTo>
                    <a:pt x="428779" y="992409"/>
                  </a:lnTo>
                  <a:cubicBezTo>
                    <a:pt x="428779" y="1022803"/>
                    <a:pt x="453446" y="1047470"/>
                    <a:pt x="483840" y="1047470"/>
                  </a:cubicBezTo>
                  <a:lnTo>
                    <a:pt x="563378" y="1047470"/>
                  </a:lnTo>
                  <a:cubicBezTo>
                    <a:pt x="593772" y="1047470"/>
                    <a:pt x="618439" y="1022803"/>
                    <a:pt x="618439" y="992409"/>
                  </a:cubicBezTo>
                  <a:lnTo>
                    <a:pt x="618439" y="939992"/>
                  </a:lnTo>
                  <a:cubicBezTo>
                    <a:pt x="618439" y="917024"/>
                    <a:pt x="633038" y="896887"/>
                    <a:pt x="654621" y="888896"/>
                  </a:cubicBezTo>
                  <a:cubicBezTo>
                    <a:pt x="666326" y="884554"/>
                    <a:pt x="677715" y="879708"/>
                    <a:pt x="688853" y="874360"/>
                  </a:cubicBezTo>
                  <a:cubicBezTo>
                    <a:pt x="709682" y="864291"/>
                    <a:pt x="734663" y="869011"/>
                    <a:pt x="751024" y="885372"/>
                  </a:cubicBezTo>
                  <a:lnTo>
                    <a:pt x="787899" y="922247"/>
                  </a:lnTo>
                  <a:cubicBezTo>
                    <a:pt x="809420" y="943767"/>
                    <a:pt x="844281" y="943767"/>
                    <a:pt x="865802" y="922247"/>
                  </a:cubicBezTo>
                  <a:lnTo>
                    <a:pt x="922058" y="865990"/>
                  </a:lnTo>
                  <a:cubicBezTo>
                    <a:pt x="943578" y="844470"/>
                    <a:pt x="943578" y="809609"/>
                    <a:pt x="922058" y="788088"/>
                  </a:cubicBezTo>
                  <a:lnTo>
                    <a:pt x="884428" y="750458"/>
                  </a:lnTo>
                  <a:cubicBezTo>
                    <a:pt x="868130" y="734160"/>
                    <a:pt x="863410" y="709367"/>
                    <a:pt x="873290" y="688602"/>
                  </a:cubicBezTo>
                  <a:cubicBezTo>
                    <a:pt x="878576" y="677526"/>
                    <a:pt x="883295" y="666200"/>
                    <a:pt x="887511" y="654621"/>
                  </a:cubicBezTo>
                  <a:cubicBezTo>
                    <a:pt x="895440" y="632849"/>
                    <a:pt x="916583" y="618628"/>
                    <a:pt x="939803" y="618628"/>
                  </a:cubicBezTo>
                  <a:lnTo>
                    <a:pt x="992158" y="618628"/>
                  </a:lnTo>
                  <a:cubicBezTo>
                    <a:pt x="1022551" y="618628"/>
                    <a:pt x="1047218" y="593960"/>
                    <a:pt x="1047218" y="563567"/>
                  </a:cubicBezTo>
                  <a:close/>
                </a:path>
              </a:pathLst>
            </a:custGeom>
            <a:solidFill>
              <a:srgbClr val="FFD85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+mn-ea"/>
                <a:ea typeface="+mn-ea"/>
                <a:cs typeface="Malgun Gothic"/>
                <a:sym typeface="Malgun Gothic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720725" y="2501900"/>
              <a:ext cx="397510" cy="397510"/>
            </a:xfrm>
            <a:custGeom>
              <a:avLst/>
              <a:gdLst/>
              <a:ahLst/>
              <a:cxnLst/>
              <a:rect l="l" t="t" r="r" b="b"/>
              <a:pathLst>
                <a:path w="397819" h="397819" extrusionOk="0">
                  <a:moveTo>
                    <a:pt x="397819" y="198910"/>
                  </a:moveTo>
                  <a:cubicBezTo>
                    <a:pt x="397819" y="308779"/>
                    <a:pt x="308779" y="397819"/>
                    <a:pt x="198910" y="397819"/>
                  </a:cubicBezTo>
                  <a:cubicBezTo>
                    <a:pt x="89041" y="397819"/>
                    <a:pt x="0" y="308779"/>
                    <a:pt x="0" y="198910"/>
                  </a:cubicBezTo>
                  <a:cubicBezTo>
                    <a:pt x="0" y="89041"/>
                    <a:pt x="89041" y="0"/>
                    <a:pt x="198910" y="0"/>
                  </a:cubicBezTo>
                  <a:cubicBezTo>
                    <a:pt x="308779" y="0"/>
                    <a:pt x="397819" y="89041"/>
                    <a:pt x="397819" y="198910"/>
                  </a:cubicBezTo>
                  <a:close/>
                </a:path>
              </a:pathLst>
            </a:custGeom>
            <a:solidFill>
              <a:srgbClr val="3378C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+mn-ea"/>
                <a:ea typeface="+mn-ea"/>
                <a:cs typeface="Malgun Gothic"/>
                <a:sym typeface="Malgun Gothic"/>
              </a:endParaRPr>
            </a:p>
          </p:txBody>
        </p:sp>
      </p:grpSp>
      <p:pic>
        <p:nvPicPr>
          <p:cNvPr id="102" name="Google Shape;102;p1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528820" y="5509260"/>
            <a:ext cx="335915" cy="335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20115" y="5818505"/>
            <a:ext cx="321310" cy="32131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5"/>
          <p:cNvSpPr txBox="1"/>
          <p:nvPr/>
        </p:nvSpPr>
        <p:spPr>
          <a:xfrm>
            <a:off x="7162800" y="4297680"/>
            <a:ext cx="5159375" cy="1477645"/>
          </a:xfrm>
          <a:prstGeom prst="rect">
            <a:avLst/>
          </a:prstGeom>
          <a:noFill/>
          <a:ln>
            <a:noFill/>
          </a:ln>
        </p:spPr>
        <p:txBody>
          <a:bodyPr wrap="square" lIns="91440" tIns="0" rIns="91440" bIns="0" numCol="1" vert="horz" anchor="t">
            <a:spAutoFit/>
          </a:bodyPr>
          <a:lstStyle/>
          <a:p>
            <a:pPr marL="0" indent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ko-KR" sz="2400" b="1">
                <a:solidFill>
                  <a:srgbClr val="3F3F3F"/>
                </a:solidFill>
                <a:latin typeface="맑은 고딕" charset="0"/>
                <a:ea typeface="맑은 고딕" charset="0"/>
                <a:cs typeface="Malgun Gothic" charset="0"/>
              </a:rPr>
              <a:t>팀명:</a:t>
            </a:r>
            <a:r>
              <a:rPr lang="en-US" altLang="ko-KR" sz="2400" b="1">
                <a:solidFill>
                  <a:srgbClr val="3F3F3F"/>
                </a:solidFill>
                <a:latin typeface="맑은 고딕" charset="0"/>
                <a:ea typeface="+mn-ea"/>
                <a:cs typeface="Malgun Gothic" charset="0"/>
              </a:rPr>
              <a:t> </a:t>
            </a:r>
            <a:r>
              <a:rPr lang="en-US" altLang="ko-KR" sz="2400" b="1">
                <a:solidFill>
                  <a:srgbClr val="4DF1F9"/>
                </a:solidFill>
                <a:latin typeface="맑은 고딕" charset="0"/>
                <a:ea typeface="+mn-ea"/>
                <a:cs typeface="Malgun Gothic" charset="0"/>
              </a:rPr>
              <a:t>A</a:t>
            </a:r>
            <a:r>
              <a:rPr lang="ko-KR" altLang="en-US" sz="2400" b="1">
                <a:solidFill>
                  <a:srgbClr val="FE48E8"/>
                </a:solidFill>
                <a:latin typeface="맑은 고딕" charset="0"/>
                <a:ea typeface="맑은 고딕" charset="0"/>
                <a:cs typeface="Malgun Gothic" charset="0"/>
              </a:rPr>
              <a:t>다</a:t>
            </a:r>
            <a:r>
              <a:rPr lang="en-US" altLang="ko-KR" sz="2400" b="1">
                <a:solidFill>
                  <a:srgbClr val="FCE456"/>
                </a:solidFill>
                <a:latin typeface="맑은 고딕" charset="0"/>
                <a:ea typeface="+mn-ea"/>
                <a:cs typeface="Malgun Gothic" charset="0"/>
              </a:rPr>
              <a:t>’s </a:t>
            </a:r>
            <a:endParaRPr lang="ko-KR" altLang="en-US" sz="2400" b="1">
              <a:solidFill>
                <a:srgbClr val="FCE456"/>
              </a:solidFill>
              <a:latin typeface="맑은 고딕" charset="0"/>
              <a:ea typeface="+mn-ea"/>
              <a:cs typeface="Malgun Gothic" charset="0"/>
            </a:endParaRPr>
          </a:p>
          <a:p>
            <a:pPr marL="0" indent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ko-KR" sz="2000" b="1">
                <a:solidFill>
                  <a:srgbClr val="3F3F3F"/>
                </a:solidFill>
                <a:latin typeface="맑은 고딕" charset="0"/>
                <a:ea typeface="맑은 고딕" charset="0"/>
                <a:cs typeface="Malgun Gothic" charset="0"/>
              </a:rPr>
              <a:t>팀원:</a:t>
            </a:r>
            <a:r>
              <a:rPr lang="ko-KR" sz="2000" b="1">
                <a:solidFill>
                  <a:srgbClr val="3F3F3F"/>
                </a:solidFill>
                <a:latin typeface="맑은 고딕" charset="0"/>
                <a:ea typeface="+mn-ea"/>
                <a:cs typeface="Malgun Gothic" charset="0"/>
              </a:rPr>
              <a:t> </a:t>
            </a:r>
            <a:r>
              <a:rPr lang="ko-KR" sz="2000" b="1">
                <a:solidFill>
                  <a:srgbClr val="3F3F3F"/>
                </a:solidFill>
                <a:latin typeface="맑은 고딕" charset="0"/>
                <a:ea typeface="맑은 고딕" charset="0"/>
                <a:cs typeface="Malgun Gothic" charset="0"/>
              </a:rPr>
              <a:t>김호진, 신석환, 박상우, 유형종</a:t>
            </a:r>
            <a:endParaRPr lang="ko-KR" altLang="en-US" sz="2000" b="1">
              <a:solidFill>
                <a:srgbClr val="3F3F3F"/>
              </a:solidFill>
              <a:latin typeface="맑은 고딕" charset="0"/>
              <a:ea typeface="맑은 고딕" charset="0"/>
              <a:cs typeface="Malgun Gothic" charset="0"/>
            </a:endParaRPr>
          </a:p>
          <a:p>
            <a:pPr marL="0" indent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ko-KR" sz="2000" b="1">
                <a:solidFill>
                  <a:srgbClr val="3F3F3F"/>
                </a:solidFill>
                <a:latin typeface="맑은 고딕" charset="0"/>
                <a:ea typeface="맑은 고딕" charset="0"/>
                <a:cs typeface="Malgun Gothic" charset="0"/>
              </a:rPr>
              <a:t>멘토: 강창묵 교수</a:t>
            </a:r>
            <a:endParaRPr lang="ko-KR" altLang="en-US" sz="2000" b="1">
              <a:solidFill>
                <a:srgbClr val="3F3F3F"/>
              </a:solidFill>
              <a:latin typeface="맑은 고딕" charset="0"/>
              <a:ea typeface="맑은 고딕" charset="0"/>
              <a:cs typeface="Malgun Gothic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" name="Google Shape;516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23"/>
          <p:cNvSpPr/>
          <p:nvPr/>
        </p:nvSpPr>
        <p:spPr>
          <a:xfrm rot="10800000">
            <a:off x="174170" y="70719"/>
            <a:ext cx="12017829" cy="1221051"/>
          </a:xfrm>
          <a:prstGeom prst="round1Rect">
            <a:avLst>
              <a:gd name="adj" fmla="val 23799"/>
            </a:avLst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22" name="Google Shape;522;p23"/>
          <p:cNvSpPr txBox="1"/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23"/>
          <p:cNvSpPr txBox="1"/>
          <p:nvPr/>
        </p:nvSpPr>
        <p:spPr>
          <a:xfrm>
            <a:off x="0" y="0"/>
            <a:ext cx="1336675" cy="114300"/>
          </a:xfrm>
          <a:prstGeom prst="rect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4" name="Google Shape;524;p23"/>
          <p:cNvGrpSpPr/>
          <p:nvPr/>
        </p:nvGrpSpPr>
        <p:grpSpPr>
          <a:xfrm>
            <a:off x="541891" y="1430219"/>
            <a:ext cx="10526224" cy="369300"/>
            <a:chOff x="541891" y="1430219"/>
            <a:chExt cx="10526224" cy="369300"/>
          </a:xfrm>
        </p:grpSpPr>
        <p:sp>
          <p:nvSpPr>
            <p:cNvPr id="525" name="Google Shape;525;p23"/>
            <p:cNvSpPr txBox="1"/>
            <p:nvPr/>
          </p:nvSpPr>
          <p:spPr>
            <a:xfrm>
              <a:off x="743615" y="1430219"/>
              <a:ext cx="10324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8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BSD</a:t>
              </a:r>
              <a:endParaRPr/>
            </a:p>
          </p:txBody>
        </p:sp>
        <p:sp>
          <p:nvSpPr>
            <p:cNvPr id="526" name="Google Shape;526;p23"/>
            <p:cNvSpPr/>
            <p:nvPr/>
          </p:nvSpPr>
          <p:spPr>
            <a:xfrm>
              <a:off x="541891" y="1539006"/>
              <a:ext cx="101147" cy="113869"/>
            </a:xfrm>
            <a:custGeom>
              <a:avLst/>
              <a:gdLst/>
              <a:ahLst/>
              <a:cxnLst/>
              <a:rect l="l" t="t" r="r" b="b"/>
              <a:pathLst>
                <a:path w="450214" h="506845" extrusionOk="0">
                  <a:moveTo>
                    <a:pt x="428021" y="214932"/>
                  </a:moveTo>
                  <a:lnTo>
                    <a:pt x="66705" y="6045"/>
                  </a:lnTo>
                  <a:cubicBezTo>
                    <a:pt x="37072" y="-11108"/>
                    <a:pt x="0" y="10287"/>
                    <a:pt x="0" y="44511"/>
                  </a:cubicBezTo>
                  <a:lnTo>
                    <a:pt x="0" y="462326"/>
                  </a:lnTo>
                  <a:cubicBezTo>
                    <a:pt x="0" y="496550"/>
                    <a:pt x="37072" y="517945"/>
                    <a:pt x="66705" y="500812"/>
                  </a:cubicBezTo>
                  <a:lnTo>
                    <a:pt x="428021" y="291905"/>
                  </a:lnTo>
                  <a:cubicBezTo>
                    <a:pt x="457613" y="274793"/>
                    <a:pt x="457613" y="232064"/>
                    <a:pt x="428021" y="214932"/>
                  </a:cubicBezTo>
                  <a:close/>
                </a:path>
              </a:pathLst>
            </a:custGeom>
            <a:solidFill>
              <a:srgbClr val="3378C8"/>
            </a:solidFill>
            <a:ln>
              <a:noFill/>
            </a:ln>
            <a:effectLst>
              <a:outerShdw blurRad="50800" dist="38100" dir="5400000" algn="t" rotWithShape="0">
                <a:srgbClr val="3378C8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pic>
        <p:nvPicPr>
          <p:cNvPr id="527" name="Google Shape;527;p23"/>
          <p:cNvPicPr preferRelativeResize="0"/>
          <p:nvPr/>
        </p:nvPicPr>
        <p:blipFill rotWithShape="1">
          <a:blip r:embed="rId4">
            <a:alphaModFix amt="27000"/>
          </a:blip>
          <a:srcRect/>
          <a:stretch/>
        </p:blipFill>
        <p:spPr>
          <a:xfrm flipH="1">
            <a:off x="0" y="1916849"/>
            <a:ext cx="12192000" cy="2335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28" name="Google Shape;528;p23"/>
          <p:cNvGrpSpPr/>
          <p:nvPr/>
        </p:nvGrpSpPr>
        <p:grpSpPr>
          <a:xfrm>
            <a:off x="10667149" y="6576811"/>
            <a:ext cx="1075644" cy="150807"/>
            <a:chOff x="921102" y="6027409"/>
            <a:chExt cx="2680001" cy="375740"/>
          </a:xfrm>
        </p:grpSpPr>
        <p:pic>
          <p:nvPicPr>
            <p:cNvPr id="529" name="Google Shape;529;p23" descr="EMB0000378c3f3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420865" y="6027409"/>
              <a:ext cx="1180238" cy="375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0" name="Google Shape;530;p2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21102" y="6027409"/>
              <a:ext cx="1190542" cy="35394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31" name="Google Shape;531;p23"/>
          <p:cNvSpPr txBox="1"/>
          <p:nvPr/>
        </p:nvSpPr>
        <p:spPr>
          <a:xfrm>
            <a:off x="532824" y="2083385"/>
            <a:ext cx="11359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1600"/>
              <a:buFont typeface="Malgun Gothic"/>
              <a:buChar char="-"/>
            </a:pPr>
            <a:r>
              <a:rPr lang="ko-KR" sz="1600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rPr>
              <a:t>BSD (Blind Spot Detection): 차량의 좌우 측후방 사각지대에 차량이 존재하는지를 판단하는 기능</a:t>
            </a:r>
            <a:endParaRPr/>
          </a:p>
        </p:txBody>
      </p:sp>
      <p:sp>
        <p:nvSpPr>
          <p:cNvPr id="532" name="Google Shape;532;p23"/>
          <p:cNvSpPr txBox="1"/>
          <p:nvPr/>
        </p:nvSpPr>
        <p:spPr>
          <a:xfrm>
            <a:off x="2862925" y="2705925"/>
            <a:ext cx="9029700" cy="3524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2921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457200" marR="0" lvl="0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Font typeface="Malgun Gothic"/>
              <a:buChar char="❖"/>
            </a:pPr>
            <a:r>
              <a:rPr lang="ko-KR" sz="1200" b="1" dirty="0" err="1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rPr>
              <a:t>SOW_x_pos</a:t>
            </a:r>
            <a:r>
              <a:rPr lang="ko-KR" sz="1200" b="1" dirty="0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rPr>
              <a:t>_? / </a:t>
            </a:r>
            <a:r>
              <a:rPr lang="ko-KR" sz="1200" b="1" dirty="0" err="1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rPr>
              <a:t>SOW_y_pos</a:t>
            </a:r>
            <a:r>
              <a:rPr lang="ko-KR" sz="1200" b="1" dirty="0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rPr>
              <a:t>_?: </a:t>
            </a:r>
            <a:r>
              <a:rPr lang="ko-KR" sz="1200" dirty="0" err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측후방</a:t>
            </a:r>
            <a:r>
              <a:rPr lang="ko-KR" sz="12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레이더(</a:t>
            </a:r>
            <a:r>
              <a:rPr lang="ko-KR" sz="1200" dirty="0" err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Radar</a:t>
            </a:r>
            <a:r>
              <a:rPr lang="ko-KR" sz="12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)로 감지한 객체의 상대 위치 좌표 정보</a:t>
            </a:r>
            <a:endParaRPr sz="1100" dirty="0">
              <a:solidFill>
                <a:schemeClr val="dk1"/>
              </a:solidFill>
            </a:endParaRPr>
          </a:p>
          <a:p>
            <a:pPr marL="457200" marR="0" lvl="0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lgun Gothic"/>
              <a:buChar char="❖"/>
            </a:pPr>
            <a:r>
              <a:rPr lang="ko-KR" sz="12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BSD 영역</a:t>
            </a:r>
            <a:r>
              <a:rPr lang="ko-KR" sz="12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sz="1200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914400" marR="0" lvl="0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lgun Gothic"/>
              <a:buChar char="-"/>
            </a:pPr>
            <a:r>
              <a:rPr lang="ko-KR" sz="12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좌측 사각지대 : </a:t>
            </a:r>
            <a:r>
              <a:rPr lang="ko-KR" sz="1200" dirty="0" err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X</a:t>
            </a:r>
            <a:r>
              <a:rPr lang="ko-KR" sz="12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= [-10, 1], </a:t>
            </a:r>
            <a:r>
              <a:rPr lang="ko-KR" sz="1200" dirty="0" err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Y</a:t>
            </a:r>
            <a:r>
              <a:rPr lang="ko-KR" sz="12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= [0.5, 5.5]</a:t>
            </a:r>
            <a:endParaRPr sz="1200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914400" lvl="0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lgun Gothic"/>
              <a:buChar char="-"/>
            </a:pPr>
            <a:r>
              <a:rPr lang="ko-KR" sz="12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우측 사각지대 : </a:t>
            </a:r>
            <a:r>
              <a:rPr lang="ko-KR" sz="1200" dirty="0" err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X</a:t>
            </a:r>
            <a:r>
              <a:rPr lang="ko-KR" sz="12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= [-10, 1], </a:t>
            </a:r>
            <a:r>
              <a:rPr lang="ko-KR" sz="1200" dirty="0" err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Y</a:t>
            </a:r>
            <a:r>
              <a:rPr lang="ko-KR" sz="12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= [-5.5, -0.5]</a:t>
            </a:r>
            <a:endParaRPr sz="1200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457200" lvl="0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lgun Gothic"/>
              <a:buChar char="❖"/>
            </a:pPr>
            <a:r>
              <a:rPr lang="ko-KR" sz="12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기준</a:t>
            </a:r>
            <a:endParaRPr sz="1200" b="1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457200" lvl="0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lgun Gothic"/>
              <a:buAutoNum type="arabicPeriod"/>
            </a:pPr>
            <a:r>
              <a:rPr lang="ko-KR" sz="12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실제 감지 영역은 부채꼴이지만, 여기서는 직사각형으로 단순화.</a:t>
            </a:r>
            <a:endParaRPr sz="1200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457200" lvl="0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lgun Gothic"/>
              <a:buAutoNum type="arabicPeriod"/>
            </a:pPr>
            <a:r>
              <a:rPr lang="ko-KR" sz="1100" dirty="0" err="1">
                <a:solidFill>
                  <a:schemeClr val="dk1"/>
                </a:solidFill>
              </a:rPr>
              <a:t>X축</a:t>
            </a:r>
            <a:r>
              <a:rPr lang="ko-KR" sz="1100" dirty="0">
                <a:solidFill>
                  <a:schemeClr val="dk1"/>
                </a:solidFill>
              </a:rPr>
              <a:t> 범위 </a:t>
            </a:r>
            <a:r>
              <a:rPr lang="ko-KR" sz="1100" dirty="0">
                <a:solidFill>
                  <a:schemeClr val="tx1"/>
                </a:solidFill>
                <a:latin typeface="Roboto Mono"/>
                <a:ea typeface="Roboto Mono"/>
                <a:cs typeface="Roboto Mono"/>
                <a:sym typeface="Roboto Mono"/>
              </a:rPr>
              <a:t>[-10, 1]</a:t>
            </a:r>
            <a:endParaRPr sz="1100" dirty="0">
              <a:solidFill>
                <a:schemeClr val="tx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4572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100" dirty="0">
                <a:solidFill>
                  <a:schemeClr val="dk1"/>
                </a:solidFill>
              </a:rPr>
              <a:t>차량의 뒤 10m에서 앞 1m까지가 감시 </a:t>
            </a:r>
            <a:endParaRPr sz="1100" dirty="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ko-KR" sz="1100" dirty="0" err="1">
                <a:solidFill>
                  <a:schemeClr val="dk1"/>
                </a:solidFill>
              </a:rPr>
              <a:t>Y축</a:t>
            </a:r>
            <a:r>
              <a:rPr lang="ko-KR" sz="1100" dirty="0">
                <a:solidFill>
                  <a:schemeClr val="dk1"/>
                </a:solidFill>
              </a:rPr>
              <a:t> 범위 </a:t>
            </a:r>
            <a:r>
              <a:rPr lang="ko-KR" sz="12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[0.5, 5.5] [-5.5, -0.5]</a:t>
            </a:r>
            <a:endParaRPr sz="1200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4572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100" dirty="0">
                <a:solidFill>
                  <a:schemeClr val="dk1"/>
                </a:solidFill>
              </a:rPr>
              <a:t>옆 차선의 차량이 위치할 가능성이 높은 범위로 차량 중심선에서 양쪽으로 약 0.5m~5.5m까지 떨어진 위치를 감시</a:t>
            </a:r>
            <a:endParaRPr sz="1200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4572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4572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533" name="Google Shape;533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9500" y="2538175"/>
            <a:ext cx="2077050" cy="41911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425;p21">
            <a:extLst>
              <a:ext uri="{FF2B5EF4-FFF2-40B4-BE49-F238E27FC236}">
                <a16:creationId xmlns:a16="http://schemas.microsoft.com/office/drawing/2014/main" id="{2CB8FB8D-9F4D-E702-40BD-4ADEA7B673CE}"/>
              </a:ext>
            </a:extLst>
          </p:cNvPr>
          <p:cNvGrpSpPr/>
          <p:nvPr/>
        </p:nvGrpSpPr>
        <p:grpSpPr>
          <a:xfrm>
            <a:off x="385830" y="333243"/>
            <a:ext cx="6298699" cy="830997"/>
            <a:chOff x="376102" y="333243"/>
            <a:chExt cx="6298699" cy="830997"/>
          </a:xfrm>
        </p:grpSpPr>
        <p:sp>
          <p:nvSpPr>
            <p:cNvPr id="3" name="Google Shape;426;p21">
              <a:extLst>
                <a:ext uri="{FF2B5EF4-FFF2-40B4-BE49-F238E27FC236}">
                  <a16:creationId xmlns:a16="http://schemas.microsoft.com/office/drawing/2014/main" id="{0D7C12E6-DD45-D35E-4F1B-F1AF6BF9B4DA}"/>
                </a:ext>
              </a:extLst>
            </p:cNvPr>
            <p:cNvSpPr txBox="1"/>
            <p:nvPr/>
          </p:nvSpPr>
          <p:spPr>
            <a:xfrm>
              <a:off x="1811922" y="366114"/>
              <a:ext cx="2252213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 dirty="0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K-Digital </a:t>
              </a:r>
              <a:r>
                <a:rPr lang="ko-KR" sz="1200" b="1" dirty="0" err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Training</a:t>
              </a:r>
              <a:endParaRPr sz="1200" b="1" dirty="0">
                <a:solidFill>
                  <a:srgbClr val="3378C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4" name="Google Shape;427;p21">
              <a:extLst>
                <a:ext uri="{FF2B5EF4-FFF2-40B4-BE49-F238E27FC236}">
                  <a16:creationId xmlns:a16="http://schemas.microsoft.com/office/drawing/2014/main" id="{B02F5605-5623-743C-2A47-21FAE7BD1303}"/>
                </a:ext>
              </a:extLst>
            </p:cNvPr>
            <p:cNvSpPr txBox="1"/>
            <p:nvPr/>
          </p:nvSpPr>
          <p:spPr>
            <a:xfrm>
              <a:off x="1811922" y="585057"/>
              <a:ext cx="4862879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800" b="1" dirty="0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수행 경과</a:t>
              </a:r>
              <a:endParaRPr dirty="0"/>
            </a:p>
          </p:txBody>
        </p:sp>
        <p:sp>
          <p:nvSpPr>
            <p:cNvPr id="5" name="Google Shape;428;p21">
              <a:extLst>
                <a:ext uri="{FF2B5EF4-FFF2-40B4-BE49-F238E27FC236}">
                  <a16:creationId xmlns:a16="http://schemas.microsoft.com/office/drawing/2014/main" id="{DC402470-D2F3-82A1-EBF2-5689C7FF48D8}"/>
                </a:ext>
              </a:extLst>
            </p:cNvPr>
            <p:cNvSpPr txBox="1"/>
            <p:nvPr/>
          </p:nvSpPr>
          <p:spPr>
            <a:xfrm>
              <a:off x="376102" y="333243"/>
              <a:ext cx="1637524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5400" dirty="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  <a:r>
                <a:rPr lang="en-US" altLang="ko-KR" sz="5400" dirty="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-3</a:t>
              </a:r>
              <a:endParaRPr sz="4400" b="1" dirty="0">
                <a:solidFill>
                  <a:srgbClr val="3378C8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" name="타원 5">
            <a:extLst>
              <a:ext uri="{FF2B5EF4-FFF2-40B4-BE49-F238E27FC236}">
                <a16:creationId xmlns:a16="http://schemas.microsoft.com/office/drawing/2014/main" id="{9342B894-25C6-4895-1E22-19847EF10B46}"/>
              </a:ext>
            </a:extLst>
          </p:cNvPr>
          <p:cNvSpPr/>
          <p:nvPr/>
        </p:nvSpPr>
        <p:spPr>
          <a:xfrm>
            <a:off x="1336675" y="4931923"/>
            <a:ext cx="1066057" cy="7003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07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24"/>
          <p:cNvSpPr/>
          <p:nvPr/>
        </p:nvSpPr>
        <p:spPr>
          <a:xfrm rot="10800000">
            <a:off x="173990" y="70485"/>
            <a:ext cx="12018010" cy="1221105"/>
          </a:xfrm>
          <a:prstGeom prst="round1Rect">
            <a:avLst>
              <a:gd name="adj" fmla="val 23799"/>
            </a:avLst>
          </a:prstGeom>
          <a:solidFill>
            <a:srgbClr val="F2F2F2">
              <a:alpha val="4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44" name="Google Shape;544;p24"/>
          <p:cNvSpPr txBox="1"/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5" name="Google Shape;545;p24"/>
          <p:cNvSpPr txBox="1"/>
          <p:nvPr/>
        </p:nvSpPr>
        <p:spPr>
          <a:xfrm>
            <a:off x="0" y="0"/>
            <a:ext cx="1336675" cy="114300"/>
          </a:xfrm>
          <a:prstGeom prst="rect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6" name="Google Shape;546;p24"/>
          <p:cNvGrpSpPr/>
          <p:nvPr/>
        </p:nvGrpSpPr>
        <p:grpSpPr>
          <a:xfrm>
            <a:off x="654685" y="1476375"/>
            <a:ext cx="10526395" cy="369570"/>
            <a:chOff x="654685" y="1476375"/>
            <a:chExt cx="10526395" cy="369570"/>
          </a:xfrm>
        </p:grpSpPr>
        <p:sp>
          <p:nvSpPr>
            <p:cNvPr id="547" name="Google Shape;547;p24"/>
            <p:cNvSpPr txBox="1"/>
            <p:nvPr/>
          </p:nvSpPr>
          <p:spPr>
            <a:xfrm>
              <a:off x="855980" y="1476375"/>
              <a:ext cx="10324465" cy="3695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800" b="1">
                  <a:solidFill>
                    <a:srgbClr val="323F4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UI/UX</a:t>
              </a:r>
              <a:endParaRPr sz="1800">
                <a:solidFill>
                  <a:srgbClr val="3F3F3F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548" name="Google Shape;548;p24"/>
            <p:cNvSpPr/>
            <p:nvPr/>
          </p:nvSpPr>
          <p:spPr>
            <a:xfrm>
              <a:off x="654685" y="1584960"/>
              <a:ext cx="101600" cy="114300"/>
            </a:xfrm>
            <a:custGeom>
              <a:avLst/>
              <a:gdLst/>
              <a:ahLst/>
              <a:cxnLst/>
              <a:rect l="l" t="t" r="r" b="b"/>
              <a:pathLst>
                <a:path w="450214" h="506845" extrusionOk="0">
                  <a:moveTo>
                    <a:pt x="428021" y="214932"/>
                  </a:moveTo>
                  <a:lnTo>
                    <a:pt x="66705" y="6045"/>
                  </a:lnTo>
                  <a:cubicBezTo>
                    <a:pt x="37072" y="-11108"/>
                    <a:pt x="0" y="10287"/>
                    <a:pt x="0" y="44511"/>
                  </a:cubicBezTo>
                  <a:lnTo>
                    <a:pt x="0" y="462326"/>
                  </a:lnTo>
                  <a:cubicBezTo>
                    <a:pt x="0" y="496550"/>
                    <a:pt x="37072" y="517945"/>
                    <a:pt x="66705" y="500812"/>
                  </a:cubicBezTo>
                  <a:lnTo>
                    <a:pt x="428021" y="291905"/>
                  </a:lnTo>
                  <a:cubicBezTo>
                    <a:pt x="457613" y="274793"/>
                    <a:pt x="457613" y="232064"/>
                    <a:pt x="428021" y="214932"/>
                  </a:cubicBezTo>
                  <a:close/>
                </a:path>
              </a:pathLst>
            </a:custGeom>
            <a:solidFill>
              <a:srgbClr val="3378C8"/>
            </a:solidFill>
            <a:ln>
              <a:noFill/>
            </a:ln>
            <a:effectLst>
              <a:outerShdw blurRad="50800" dist="38100" dir="5400000" algn="t" rotWithShape="0">
                <a:srgbClr val="3378C8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pic>
        <p:nvPicPr>
          <p:cNvPr id="549" name="Google Shape;549;p24"/>
          <p:cNvPicPr preferRelativeResize="0"/>
          <p:nvPr/>
        </p:nvPicPr>
        <p:blipFill rotWithShape="1">
          <a:blip r:embed="rId4">
            <a:alphaModFix amt="27000"/>
          </a:blip>
          <a:srcRect/>
          <a:stretch/>
        </p:blipFill>
        <p:spPr>
          <a:xfrm flipH="1">
            <a:off x="0" y="1917065"/>
            <a:ext cx="12192000" cy="2336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0" name="Google Shape;550;p24"/>
          <p:cNvGrpSpPr/>
          <p:nvPr/>
        </p:nvGrpSpPr>
        <p:grpSpPr>
          <a:xfrm>
            <a:off x="10667365" y="6577330"/>
            <a:ext cx="1075690" cy="151130"/>
            <a:chOff x="10667365" y="6577330"/>
            <a:chExt cx="1075690" cy="151130"/>
          </a:xfrm>
        </p:grpSpPr>
        <p:pic>
          <p:nvPicPr>
            <p:cNvPr id="551" name="Google Shape;551;p2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269345" y="6577330"/>
              <a:ext cx="473710" cy="1511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2" name="Google Shape;552;p2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0667365" y="6577330"/>
              <a:ext cx="478155" cy="1422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53" name="Google Shape;553;p24"/>
          <p:cNvSpPr txBox="1"/>
          <p:nvPr/>
        </p:nvSpPr>
        <p:spPr>
          <a:xfrm>
            <a:off x="3449320" y="2639695"/>
            <a:ext cx="8443595" cy="276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54" name="Google Shape;554;p24"/>
          <p:cNvSpPr txBox="1"/>
          <p:nvPr/>
        </p:nvSpPr>
        <p:spPr>
          <a:xfrm>
            <a:off x="5492750" y="2292985"/>
            <a:ext cx="6699885" cy="373951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4572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Malgun Gothic"/>
              <a:buChar char="❖"/>
            </a:pPr>
            <a:r>
              <a:rPr lang="ko-KR" sz="1200" b="1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추월 추천 발동 조건</a:t>
            </a:r>
            <a:endParaRPr lang="ko-KR" altLang="en-US" sz="1200" b="1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9144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Malgun Gothic"/>
              <a:buChar char="-"/>
            </a:pPr>
            <a:r>
              <a:rPr lang="ko-KR" sz="1100" b="1">
                <a:solidFill>
                  <a:schemeClr val="dk1"/>
                </a:solidFill>
              </a:rPr>
              <a:t>곡률이 작음</a:t>
            </a:r>
            <a:r>
              <a:rPr lang="ko-KR" sz="1100">
                <a:solidFill>
                  <a:schemeClr val="dk1"/>
                </a:solidFill>
              </a:rPr>
              <a:t> (</a:t>
            </a:r>
            <a:r>
              <a:rPr lang="ko-KR" sz="1100">
                <a:solidFill>
                  <a:srgbClr val="188038"/>
                </a:solidFill>
                <a:latin typeface="Roboto Mono" charset="0"/>
                <a:ea typeface="Roboto Mono" charset="0"/>
                <a:cs typeface="Roboto Mono" charset="0"/>
              </a:rPr>
              <a:t>is_curved = 0</a:t>
            </a:r>
            <a:r>
              <a:rPr lang="ko-KR" sz="1100">
                <a:solidFill>
                  <a:schemeClr val="dk1"/>
                </a:solidFill>
              </a:rPr>
              <a:t>)</a:t>
            </a:r>
            <a:endParaRPr lang="ko-KR" altLang="en-US" sz="1100">
              <a:solidFill>
                <a:schemeClr val="dk1"/>
              </a:solidFill>
            </a:endParaRPr>
          </a:p>
          <a:p>
            <a:pPr marL="914400" indent="-298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-"/>
            </a:pPr>
            <a:r>
              <a:rPr lang="ko-KR" sz="1100" b="1">
                <a:solidFill>
                  <a:schemeClr val="dk1"/>
                </a:solidFill>
              </a:rPr>
              <a:t>터널이 아님 </a:t>
            </a:r>
            <a:r>
              <a:rPr lang="ko-KR" sz="1100">
                <a:solidFill>
                  <a:schemeClr val="dk1"/>
                </a:solidFill>
              </a:rPr>
              <a:t>(</a:t>
            </a:r>
            <a:r>
              <a:rPr lang="ko-KR" sz="1100">
                <a:solidFill>
                  <a:srgbClr val="188038"/>
                </a:solidFill>
                <a:latin typeface="Roboto Mono" charset="0"/>
                <a:ea typeface="Roboto Mono" charset="0"/>
                <a:cs typeface="Roboto Mono" charset="0"/>
              </a:rPr>
              <a:t>is_in_tunnel = 0</a:t>
            </a:r>
            <a:r>
              <a:rPr lang="ko-KR" sz="1100">
                <a:solidFill>
                  <a:schemeClr val="dk1"/>
                </a:solidFill>
              </a:rPr>
              <a:t>)</a:t>
            </a:r>
            <a:endParaRPr lang="ko-KR" altLang="en-US" sz="1100">
              <a:solidFill>
                <a:schemeClr val="dk1"/>
              </a:solidFill>
            </a:endParaRPr>
          </a:p>
          <a:p>
            <a:pPr marL="914400" indent="-298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-"/>
            </a:pPr>
            <a:r>
              <a:rPr lang="ko-KR" sz="1100" b="1">
                <a:solidFill>
                  <a:schemeClr val="dk1"/>
                </a:solidFill>
              </a:rPr>
              <a:t>BSD 영역에 차량 없음</a:t>
            </a:r>
            <a:r>
              <a:rPr lang="ko-KR" sz="1100">
                <a:solidFill>
                  <a:schemeClr val="dk1"/>
                </a:solidFill>
              </a:rPr>
              <a:t> (</a:t>
            </a:r>
            <a:r>
              <a:rPr lang="ko-KR" sz="1100">
                <a:solidFill>
                  <a:srgbClr val="188038"/>
                </a:solidFill>
                <a:latin typeface="Roboto Mono" charset="0"/>
                <a:ea typeface="Roboto Mono" charset="0"/>
                <a:cs typeface="Roboto Mono" charset="0"/>
              </a:rPr>
              <a:t>BSD_L = 0</a:t>
            </a:r>
            <a:r>
              <a:rPr lang="ko-KR" sz="1100">
                <a:solidFill>
                  <a:schemeClr val="dk1"/>
                </a:solidFill>
              </a:rPr>
              <a:t>, </a:t>
            </a:r>
            <a:r>
              <a:rPr lang="ko-KR" sz="1100">
                <a:solidFill>
                  <a:srgbClr val="188038"/>
                </a:solidFill>
                <a:latin typeface="Roboto Mono" charset="0"/>
                <a:ea typeface="Roboto Mono" charset="0"/>
                <a:cs typeface="Roboto Mono" charset="0"/>
              </a:rPr>
              <a:t>BSD_R = 0</a:t>
            </a:r>
            <a:r>
              <a:rPr lang="ko-KR" sz="1100">
                <a:solidFill>
                  <a:schemeClr val="dk1"/>
                </a:solidFill>
              </a:rPr>
              <a:t>)</a:t>
            </a:r>
            <a:endParaRPr lang="ko-KR" altLang="en-US" sz="1100">
              <a:solidFill>
                <a:schemeClr val="dk1"/>
              </a:solidFill>
            </a:endParaRPr>
          </a:p>
          <a:p>
            <a:pPr marL="914400" indent="-298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-"/>
            </a:pPr>
            <a:r>
              <a:rPr lang="ko-KR" sz="1100" b="1">
                <a:solidFill>
                  <a:schemeClr val="dk1"/>
                </a:solidFill>
              </a:rPr>
              <a:t>안전거리 내 </a:t>
            </a:r>
            <a:r>
              <a:rPr lang="ko-KR" sz="1100" b="1">
                <a:solidFill>
                  <a:schemeClr val="dk1"/>
                </a:solidFill>
              </a:rPr>
              <a:t>5초 동안 </a:t>
            </a:r>
            <a:r>
              <a:rPr lang="ko-KR" sz="1100" b="1">
                <a:solidFill>
                  <a:schemeClr val="dk1"/>
                </a:solidFill>
              </a:rPr>
              <a:t>차량 존재</a:t>
            </a:r>
            <a:r>
              <a:rPr lang="ko-KR" sz="1100">
                <a:solidFill>
                  <a:schemeClr val="dk1"/>
                </a:solidFill>
              </a:rPr>
              <a:t> (</a:t>
            </a:r>
            <a:r>
              <a:rPr lang="ko-KR" sz="1100">
                <a:solidFill>
                  <a:srgbClr val="188038"/>
                </a:solidFill>
                <a:latin typeface="Roboto Mono" charset="0"/>
                <a:ea typeface="Roboto Mono" charset="0"/>
                <a:cs typeface="Roboto Mono" charset="0"/>
              </a:rPr>
              <a:t>is_safe_dst = 1</a:t>
            </a:r>
            <a:r>
              <a:rPr lang="ko-KR" sz="1100">
                <a:solidFill>
                  <a:schemeClr val="dk1"/>
                </a:solidFill>
              </a:rPr>
              <a:t>)</a:t>
            </a:r>
            <a:endParaRPr lang="ko-KR" altLang="en-US" sz="1100">
              <a:solidFill>
                <a:schemeClr val="dk1"/>
              </a:solidFill>
            </a:endParaRPr>
          </a:p>
          <a:p>
            <a:pPr marL="914400" indent="-298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-"/>
            </a:pPr>
            <a:r>
              <a:rPr lang="ko-KR" sz="1100" b="1">
                <a:solidFill>
                  <a:schemeClr val="dk1"/>
                </a:solidFill>
              </a:rPr>
              <a:t>좌우 양쪽 차량이 모두 존재하지는 않음</a:t>
            </a:r>
            <a:r>
              <a:rPr lang="ko-KR" sz="1100">
                <a:solidFill>
                  <a:schemeClr val="dk1"/>
                </a:solidFill>
              </a:rPr>
              <a:t> (</a:t>
            </a:r>
            <a:r>
              <a:rPr lang="ko-KR" sz="1100">
                <a:solidFill>
                  <a:srgbClr val="188038"/>
                </a:solidFill>
                <a:latin typeface="Roboto Mono" charset="0"/>
                <a:ea typeface="Roboto Mono" charset="0"/>
                <a:cs typeface="Roboto Mono" charset="0"/>
              </a:rPr>
              <a:t>~(is_car_r &amp;&amp; is_car_l)</a:t>
            </a:r>
            <a:r>
              <a:rPr lang="ko-KR" sz="1100">
                <a:solidFill>
                  <a:schemeClr val="dk1"/>
                </a:solidFill>
              </a:rPr>
              <a:t>)</a:t>
            </a:r>
            <a:endParaRPr lang="ko-KR" altLang="en-US" sz="1100">
              <a:solidFill>
                <a:schemeClr val="dk1"/>
              </a:solidFill>
            </a:endParaRPr>
          </a:p>
          <a:p>
            <a:pPr marL="4572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Malgun Gothic"/>
              <a:buChar char="❖"/>
            </a:pPr>
            <a:r>
              <a:rPr lang="ko-KR" sz="1200" b="1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is_curved</a:t>
            </a:r>
            <a:endParaRPr lang="ko-KR" altLang="en-US" sz="1200" b="1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9144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Malgun Gothic"/>
              <a:buChar char="-"/>
            </a:pPr>
            <a:r>
              <a:rPr lang="ko-KR" sz="1100">
                <a:solidFill>
                  <a:schemeClr val="dk1"/>
                </a:solidFill>
              </a:rPr>
              <a:t>차량의 전방 15m 위치에 해당하는 좌표 인덱스 찾기</a:t>
            </a:r>
            <a:endParaRPr lang="ko-KR" altLang="en-US" sz="1100">
              <a:solidFill>
                <a:schemeClr val="dk1"/>
              </a:solidFill>
            </a:endParaRPr>
          </a:p>
          <a:p>
            <a:pPr marL="914400" indent="-298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Roboto Mono"/>
              <a:buChar char="-"/>
            </a:pPr>
            <a:r>
              <a:rPr lang="ko-KR" sz="1100">
                <a:solidFill>
                  <a:srgbClr val="188038"/>
                </a:solidFill>
                <a:latin typeface="Roboto Mono" charset="0"/>
                <a:ea typeface="Roboto Mono" charset="0"/>
                <a:cs typeface="Roboto Mono" charset="0"/>
              </a:rPr>
              <a:t>y_c_temp</a:t>
            </a:r>
            <a:r>
              <a:rPr lang="ko-KR" sz="1100">
                <a:solidFill>
                  <a:schemeClr val="dk1"/>
                </a:solidFill>
              </a:rPr>
              <a:t>(중앙차선의 좌표)의 1차 미분값(</a:t>
            </a:r>
            <a:r>
              <a:rPr lang="ko-KR" sz="1100">
                <a:solidFill>
                  <a:srgbClr val="188038"/>
                </a:solidFill>
                <a:latin typeface="Roboto Mono" charset="0"/>
                <a:ea typeface="Roboto Mono" charset="0"/>
                <a:cs typeface="Roboto Mono" charset="0"/>
              </a:rPr>
              <a:t>dy</a:t>
            </a:r>
            <a:r>
              <a:rPr lang="ko-KR" sz="1100">
                <a:solidFill>
                  <a:schemeClr val="dk1"/>
                </a:solidFill>
              </a:rPr>
              <a:t>) =&gt; 도로의 횡방향 기울기 </a:t>
            </a:r>
            <a:endParaRPr lang="ko-KR" altLang="en-US" sz="1100">
              <a:solidFill>
                <a:schemeClr val="dk1"/>
              </a:solidFill>
            </a:endParaRPr>
          </a:p>
          <a:p>
            <a:pPr marL="914400" indent="-298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-"/>
            </a:pPr>
            <a:r>
              <a:rPr lang="ko-KR" sz="1100">
                <a:solidFill>
                  <a:schemeClr val="dk1"/>
                </a:solidFill>
              </a:rPr>
              <a:t>위에서 구한 기울기의 미분값</a:t>
            </a:r>
            <a:r>
              <a:rPr lang="ko-KR" altLang="en-US" sz="1100">
                <a:solidFill>
                  <a:schemeClr val="dk1"/>
                </a:solidFill>
              </a:rPr>
              <a:t>의 </a:t>
            </a:r>
            <a:r>
              <a:rPr lang="ko-KR" sz="1100">
                <a:solidFill>
                  <a:schemeClr val="dk1"/>
                </a:solidFill>
              </a:rPr>
              <a:t>2차 미분</a:t>
            </a:r>
            <a:r>
              <a:rPr lang="ko-KR" altLang="en-US" sz="1100">
                <a:solidFill>
                  <a:schemeClr val="dk1"/>
                </a:solidFill>
              </a:rPr>
              <a:t>값</a:t>
            </a:r>
            <a:r>
              <a:rPr lang="en-US" altLang="ko-KR" sz="1100">
                <a:solidFill>
                  <a:schemeClr val="dk1"/>
                </a:solidFill>
              </a:rPr>
              <a:t>(</a:t>
            </a:r>
            <a:r>
              <a:rPr lang="ko-KR" sz="1100">
                <a:solidFill>
                  <a:srgbClr val="188038"/>
                </a:solidFill>
                <a:latin typeface="Roboto Mono" charset="0"/>
                <a:ea typeface="Roboto Mono" charset="0"/>
                <a:cs typeface="Roboto Mono" charset="0"/>
              </a:rPr>
              <a:t>d2y</a:t>
            </a:r>
            <a:r>
              <a:rPr lang="en-US" altLang="ko-KR" sz="1100">
                <a:solidFill>
                  <a:srgbClr val="188038"/>
                </a:solidFill>
                <a:latin typeface="Roboto Mono" charset="0"/>
                <a:ea typeface="Roboto Mono" charset="0"/>
                <a:cs typeface="Roboto Mono" charset="0"/>
              </a:rPr>
              <a:t>)</a:t>
            </a:r>
            <a:r>
              <a:rPr lang="ko-KR" altLang="en-US" sz="1100">
                <a:solidFill>
                  <a:schemeClr val="dk1"/>
                </a:solidFill>
                <a:latin typeface="Roboto Mono" charset="0"/>
                <a:ea typeface="Roboto Mono" charset="0"/>
                <a:cs typeface="Roboto Mono" charset="0"/>
              </a:rPr>
              <a:t>을</a:t>
            </a:r>
            <a:r>
              <a:rPr lang="ko-KR" sz="1100">
                <a:solidFill>
                  <a:schemeClr val="dk1"/>
                </a:solidFill>
              </a:rPr>
              <a:t> 계산 =&gt; 도로의 곡률 변화율</a:t>
            </a:r>
            <a:endParaRPr lang="ko-KR" altLang="en-US" sz="1100">
              <a:solidFill>
                <a:schemeClr val="dk1"/>
              </a:solidFill>
            </a:endParaRPr>
          </a:p>
          <a:p>
            <a:pPr marL="914400" indent="-298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Roboto Mono"/>
              <a:buChar char="-"/>
            </a:pPr>
            <a:r>
              <a:rPr lang="ko-KR" sz="1100">
                <a:solidFill>
                  <a:srgbClr val="188038"/>
                </a:solidFill>
                <a:latin typeface="Roboto Mono" charset="0"/>
                <a:ea typeface="Roboto Mono" charset="0"/>
                <a:cs typeface="Roboto Mono" charset="0"/>
              </a:rPr>
              <a:t>curv</a:t>
            </a:r>
            <a:r>
              <a:rPr lang="ko-KR" sz="1100">
                <a:solidFill>
                  <a:schemeClr val="dk1"/>
                </a:solidFill>
                <a:latin typeface="Roboto Mono" charset="0"/>
                <a:ea typeface="Roboto Mono" charset="0"/>
                <a:cs typeface="Roboto Mono" charset="0"/>
              </a:rPr>
              <a:t>(곡률)이</a:t>
            </a:r>
            <a:r>
              <a:rPr lang="ko-KR" sz="1100">
                <a:solidFill>
                  <a:schemeClr val="dk1"/>
                </a:solidFill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ko-KR" sz="1100">
                <a:solidFill>
                  <a:schemeClr val="dk1"/>
                </a:solidFill>
                <a:latin typeface="Roboto Mono" charset="0"/>
                <a:ea typeface="Roboto Mono" charset="0"/>
                <a:cs typeface="Roboto Mono" charset="0"/>
              </a:rPr>
              <a:t>0.002를</a:t>
            </a:r>
            <a:r>
              <a:rPr lang="ko-KR" sz="1100">
                <a:solidFill>
                  <a:schemeClr val="dk1"/>
                </a:solidFill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ko-KR" sz="1100">
                <a:solidFill>
                  <a:schemeClr val="dk1"/>
                </a:solidFill>
                <a:latin typeface="Roboto Mono" charset="0"/>
                <a:ea typeface="Roboto Mono" charset="0"/>
                <a:cs typeface="Roboto Mono" charset="0"/>
              </a:rPr>
              <a:t>초과하면</a:t>
            </a:r>
            <a:r>
              <a:rPr lang="ko-KR" sz="1100">
                <a:solidFill>
                  <a:schemeClr val="dk1"/>
                </a:solidFill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ko-KR" sz="1100">
                <a:solidFill>
                  <a:srgbClr val="188038"/>
                </a:solidFill>
                <a:latin typeface="Roboto Mono" charset="0"/>
                <a:ea typeface="Roboto Mono" charset="0"/>
                <a:cs typeface="Roboto Mono" charset="0"/>
              </a:rPr>
              <a:t>is_curved = 1</a:t>
            </a:r>
            <a:endParaRPr lang="ko-KR" altLang="en-US" sz="1100">
              <a:solidFill>
                <a:srgbClr val="188038"/>
              </a:solidFill>
              <a:latin typeface="Roboto Mono" charset="0"/>
              <a:ea typeface="Roboto Mono" charset="0"/>
              <a:cs typeface="Roboto Mono" charset="0"/>
            </a:endParaRPr>
          </a:p>
          <a:p>
            <a:pPr marL="1371600" indent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100">
              <a:solidFill>
                <a:schemeClr val="dk1"/>
              </a:solidFill>
            </a:endParaRPr>
          </a:p>
          <a:p>
            <a:pPr marL="0" indent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</p:txBody>
      </p:sp>
      <p:pic>
        <p:nvPicPr>
          <p:cNvPr id="555" name="Google Shape;555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73990" y="2030095"/>
            <a:ext cx="5179695" cy="4316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" name="Google Shape;556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233795" y="5527040"/>
            <a:ext cx="1924050" cy="8191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425;p21">
            <a:extLst>
              <a:ext uri="{FF2B5EF4-FFF2-40B4-BE49-F238E27FC236}">
                <a16:creationId xmlns:a16="http://schemas.microsoft.com/office/drawing/2014/main" id="{1D725F53-2E93-05F2-0A9E-6F49A80FBC3C}"/>
              </a:ext>
            </a:extLst>
          </p:cNvPr>
          <p:cNvGrpSpPr/>
          <p:nvPr/>
        </p:nvGrpSpPr>
        <p:grpSpPr>
          <a:xfrm>
            <a:off x="386080" y="333375"/>
            <a:ext cx="6298565" cy="831215"/>
            <a:chOff x="386080" y="333375"/>
            <a:chExt cx="6298565" cy="831215"/>
          </a:xfrm>
        </p:grpSpPr>
        <p:sp>
          <p:nvSpPr>
            <p:cNvPr id="3" name="Google Shape;426;p21">
              <a:extLst>
                <a:ext uri="{FF2B5EF4-FFF2-40B4-BE49-F238E27FC236}">
                  <a16:creationId xmlns:a16="http://schemas.microsoft.com/office/drawing/2014/main" id="{A919E1B8-A9DC-655F-86E3-7EAECF071216}"/>
                </a:ext>
              </a:extLst>
            </p:cNvPr>
            <p:cNvSpPr txBox="1"/>
            <p:nvPr/>
          </p:nvSpPr>
          <p:spPr>
            <a:xfrm>
              <a:off x="1821815" y="366395"/>
              <a:ext cx="2252345" cy="2768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 dirty="0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K-Digital </a:t>
              </a:r>
              <a:r>
                <a:rPr lang="ko-KR" sz="1200" b="1" dirty="0" err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Training</a:t>
              </a:r>
              <a:endParaRPr sz="1200" b="1" dirty="0">
                <a:solidFill>
                  <a:srgbClr val="3378C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4" name="Google Shape;427;p21">
              <a:extLst>
                <a:ext uri="{FF2B5EF4-FFF2-40B4-BE49-F238E27FC236}">
                  <a16:creationId xmlns:a16="http://schemas.microsoft.com/office/drawing/2014/main" id="{953BA86B-AC56-7C0E-1D88-FD245AE63BBF}"/>
                </a:ext>
              </a:extLst>
            </p:cNvPr>
            <p:cNvSpPr txBox="1"/>
            <p:nvPr/>
          </p:nvSpPr>
          <p:spPr>
            <a:xfrm>
              <a:off x="1821815" y="584835"/>
              <a:ext cx="4862830" cy="5232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800" b="1" dirty="0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수행 경과</a:t>
              </a:r>
              <a:endParaRPr dirty="0"/>
            </a:p>
          </p:txBody>
        </p:sp>
        <p:sp>
          <p:nvSpPr>
            <p:cNvPr id="5" name="Google Shape;428;p21">
              <a:extLst>
                <a:ext uri="{FF2B5EF4-FFF2-40B4-BE49-F238E27FC236}">
                  <a16:creationId xmlns:a16="http://schemas.microsoft.com/office/drawing/2014/main" id="{20A74FF1-C40E-F4DD-6506-6A6EF2F5F923}"/>
                </a:ext>
              </a:extLst>
            </p:cNvPr>
            <p:cNvSpPr txBox="1"/>
            <p:nvPr/>
          </p:nvSpPr>
          <p:spPr>
            <a:xfrm>
              <a:off x="386080" y="333375"/>
              <a:ext cx="1637665" cy="8312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5400" dirty="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  <a:r>
                <a:rPr lang="en-US" altLang="ko-KR" sz="5400" dirty="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-4</a:t>
              </a:r>
              <a:endParaRPr sz="4400" b="1" dirty="0">
                <a:solidFill>
                  <a:srgbClr val="3378C8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Shape 537">
          <a:extLst>
            <a:ext uri="{FF2B5EF4-FFF2-40B4-BE49-F238E27FC236}">
              <a16:creationId xmlns:a16="http://schemas.microsoft.com/office/drawing/2014/main" id="{5A5097A3-E061-8E35-0A33-2D418CC3E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p24">
            <a:extLst>
              <a:ext uri="{FF2B5EF4-FFF2-40B4-BE49-F238E27FC236}">
                <a16:creationId xmlns:a16="http://schemas.microsoft.com/office/drawing/2014/main" id="{FDEDD8DD-F2E7-5825-EB3E-EF0A80E7B23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07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24">
            <a:extLst>
              <a:ext uri="{FF2B5EF4-FFF2-40B4-BE49-F238E27FC236}">
                <a16:creationId xmlns:a16="http://schemas.microsoft.com/office/drawing/2014/main" id="{7825C9CC-3556-7A44-D571-84269D8A7440}"/>
              </a:ext>
            </a:extLst>
          </p:cNvPr>
          <p:cNvSpPr/>
          <p:nvPr/>
        </p:nvSpPr>
        <p:spPr>
          <a:xfrm rot="10800000">
            <a:off x="173990" y="70485"/>
            <a:ext cx="12018010" cy="1221105"/>
          </a:xfrm>
          <a:prstGeom prst="round1Rect">
            <a:avLst>
              <a:gd name="adj" fmla="val 23799"/>
            </a:avLst>
          </a:prstGeom>
          <a:solidFill>
            <a:srgbClr val="F2F2F2">
              <a:alpha val="4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44" name="Google Shape;544;p24">
            <a:extLst>
              <a:ext uri="{FF2B5EF4-FFF2-40B4-BE49-F238E27FC236}">
                <a16:creationId xmlns:a16="http://schemas.microsoft.com/office/drawing/2014/main" id="{F54F48B3-7595-7EC7-C3F9-0A1A3FA003FC}"/>
              </a:ext>
            </a:extLst>
          </p:cNvPr>
          <p:cNvSpPr txBox="1"/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5" name="Google Shape;545;p24">
            <a:extLst>
              <a:ext uri="{FF2B5EF4-FFF2-40B4-BE49-F238E27FC236}">
                <a16:creationId xmlns:a16="http://schemas.microsoft.com/office/drawing/2014/main" id="{F22A4D1F-6C03-1947-CEFC-9D0A76903F18}"/>
              </a:ext>
            </a:extLst>
          </p:cNvPr>
          <p:cNvSpPr txBox="1"/>
          <p:nvPr/>
        </p:nvSpPr>
        <p:spPr>
          <a:xfrm>
            <a:off x="0" y="0"/>
            <a:ext cx="1336675" cy="114300"/>
          </a:xfrm>
          <a:prstGeom prst="rect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6" name="Google Shape;546;p24">
            <a:extLst>
              <a:ext uri="{FF2B5EF4-FFF2-40B4-BE49-F238E27FC236}">
                <a16:creationId xmlns:a16="http://schemas.microsoft.com/office/drawing/2014/main" id="{ECF5DB3D-2BE6-2275-B658-39E148B5DCDB}"/>
              </a:ext>
            </a:extLst>
          </p:cNvPr>
          <p:cNvGrpSpPr/>
          <p:nvPr/>
        </p:nvGrpSpPr>
        <p:grpSpPr>
          <a:xfrm>
            <a:off x="654685" y="1476375"/>
            <a:ext cx="10526395" cy="369570"/>
            <a:chOff x="654685" y="1476375"/>
            <a:chExt cx="10526395" cy="369570"/>
          </a:xfrm>
        </p:grpSpPr>
        <p:sp>
          <p:nvSpPr>
            <p:cNvPr id="547" name="Google Shape;547;p24">
              <a:extLst>
                <a:ext uri="{FF2B5EF4-FFF2-40B4-BE49-F238E27FC236}">
                  <a16:creationId xmlns:a16="http://schemas.microsoft.com/office/drawing/2014/main" id="{82276B23-94D0-A608-65F9-9A878B24D411}"/>
                </a:ext>
              </a:extLst>
            </p:cNvPr>
            <p:cNvSpPr txBox="1"/>
            <p:nvPr/>
          </p:nvSpPr>
          <p:spPr>
            <a:xfrm>
              <a:off x="855980" y="1476375"/>
              <a:ext cx="10324465" cy="3695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altLang="en-US" sz="1800" b="1" dirty="0">
                  <a:solidFill>
                    <a:srgbClr val="323F4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영상시연 및 저장 결과</a:t>
              </a:r>
              <a:endParaRPr sz="1800" dirty="0">
                <a:solidFill>
                  <a:srgbClr val="3F3F3F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548" name="Google Shape;548;p24">
              <a:extLst>
                <a:ext uri="{FF2B5EF4-FFF2-40B4-BE49-F238E27FC236}">
                  <a16:creationId xmlns:a16="http://schemas.microsoft.com/office/drawing/2014/main" id="{8916533B-CF48-93F4-FC4F-DB5CC8900700}"/>
                </a:ext>
              </a:extLst>
            </p:cNvPr>
            <p:cNvSpPr/>
            <p:nvPr/>
          </p:nvSpPr>
          <p:spPr>
            <a:xfrm>
              <a:off x="654685" y="1584960"/>
              <a:ext cx="101600" cy="114300"/>
            </a:xfrm>
            <a:custGeom>
              <a:avLst/>
              <a:gdLst/>
              <a:ahLst/>
              <a:cxnLst/>
              <a:rect l="l" t="t" r="r" b="b"/>
              <a:pathLst>
                <a:path w="450214" h="506845" extrusionOk="0">
                  <a:moveTo>
                    <a:pt x="428021" y="214932"/>
                  </a:moveTo>
                  <a:lnTo>
                    <a:pt x="66705" y="6045"/>
                  </a:lnTo>
                  <a:cubicBezTo>
                    <a:pt x="37072" y="-11108"/>
                    <a:pt x="0" y="10287"/>
                    <a:pt x="0" y="44511"/>
                  </a:cubicBezTo>
                  <a:lnTo>
                    <a:pt x="0" y="462326"/>
                  </a:lnTo>
                  <a:cubicBezTo>
                    <a:pt x="0" y="496550"/>
                    <a:pt x="37072" y="517945"/>
                    <a:pt x="66705" y="500812"/>
                  </a:cubicBezTo>
                  <a:lnTo>
                    <a:pt x="428021" y="291905"/>
                  </a:lnTo>
                  <a:cubicBezTo>
                    <a:pt x="457613" y="274793"/>
                    <a:pt x="457613" y="232064"/>
                    <a:pt x="428021" y="214932"/>
                  </a:cubicBezTo>
                  <a:close/>
                </a:path>
              </a:pathLst>
            </a:custGeom>
            <a:solidFill>
              <a:srgbClr val="3378C8"/>
            </a:solidFill>
            <a:ln>
              <a:noFill/>
            </a:ln>
            <a:effectLst>
              <a:outerShdw blurRad="50800" dist="38100" dir="5400000" algn="t" rotWithShape="0">
                <a:srgbClr val="3378C8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pic>
        <p:nvPicPr>
          <p:cNvPr id="549" name="Google Shape;549;p24">
            <a:extLst>
              <a:ext uri="{FF2B5EF4-FFF2-40B4-BE49-F238E27FC236}">
                <a16:creationId xmlns:a16="http://schemas.microsoft.com/office/drawing/2014/main" id="{C4686317-3950-F6D0-C875-58FD8900F3A4}"/>
              </a:ext>
            </a:extLst>
          </p:cNvPr>
          <p:cNvPicPr preferRelativeResize="0"/>
          <p:nvPr/>
        </p:nvPicPr>
        <p:blipFill rotWithShape="1">
          <a:blip r:embed="rId6">
            <a:alphaModFix amt="27000"/>
          </a:blip>
          <a:srcRect/>
          <a:stretch/>
        </p:blipFill>
        <p:spPr>
          <a:xfrm flipH="1">
            <a:off x="0" y="1917065"/>
            <a:ext cx="12192000" cy="233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total">
            <a:hlinkClick r:id="" action="ppaction://media"/>
            <a:extLst>
              <a:ext uri="{FF2B5EF4-FFF2-40B4-BE49-F238E27FC236}">
                <a16:creationId xmlns:a16="http://schemas.microsoft.com/office/drawing/2014/main" id="{6DF5C374-9F4F-62C5-910C-2A1EB8AD2FC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9384" end="10819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282565" y="2221865"/>
            <a:ext cx="6747510" cy="4094480"/>
          </a:xfrm>
          <a:prstGeom prst="rect">
            <a:avLst/>
          </a:prstGeom>
        </p:spPr>
      </p:pic>
      <p:grpSp>
        <p:nvGrpSpPr>
          <p:cNvPr id="3" name="Google Shape;425;p21">
            <a:extLst>
              <a:ext uri="{FF2B5EF4-FFF2-40B4-BE49-F238E27FC236}">
                <a16:creationId xmlns:a16="http://schemas.microsoft.com/office/drawing/2014/main" id="{7112C6F0-FB3B-EF51-F8EA-3B099361ACF1}"/>
              </a:ext>
            </a:extLst>
          </p:cNvPr>
          <p:cNvGrpSpPr/>
          <p:nvPr/>
        </p:nvGrpSpPr>
        <p:grpSpPr>
          <a:xfrm>
            <a:off x="386080" y="333375"/>
            <a:ext cx="6298565" cy="831215"/>
            <a:chOff x="386080" y="333375"/>
            <a:chExt cx="6298565" cy="831215"/>
          </a:xfrm>
        </p:grpSpPr>
        <p:sp>
          <p:nvSpPr>
            <p:cNvPr id="4" name="Google Shape;426;p21">
              <a:extLst>
                <a:ext uri="{FF2B5EF4-FFF2-40B4-BE49-F238E27FC236}">
                  <a16:creationId xmlns:a16="http://schemas.microsoft.com/office/drawing/2014/main" id="{3A0CAA9C-6DCE-281C-8D0D-F8D20E57274A}"/>
                </a:ext>
              </a:extLst>
            </p:cNvPr>
            <p:cNvSpPr txBox="1"/>
            <p:nvPr/>
          </p:nvSpPr>
          <p:spPr>
            <a:xfrm>
              <a:off x="1821815" y="366395"/>
              <a:ext cx="2252345" cy="2768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 dirty="0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K-Digital </a:t>
              </a:r>
              <a:r>
                <a:rPr lang="ko-KR" sz="1200" b="1" dirty="0" err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Training</a:t>
              </a:r>
              <a:endParaRPr sz="1200" b="1" dirty="0">
                <a:solidFill>
                  <a:srgbClr val="3378C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5" name="Google Shape;427;p21">
              <a:extLst>
                <a:ext uri="{FF2B5EF4-FFF2-40B4-BE49-F238E27FC236}">
                  <a16:creationId xmlns:a16="http://schemas.microsoft.com/office/drawing/2014/main" id="{610972E5-B157-5F45-FE2E-2B1ACFC0CB82}"/>
                </a:ext>
              </a:extLst>
            </p:cNvPr>
            <p:cNvSpPr txBox="1"/>
            <p:nvPr/>
          </p:nvSpPr>
          <p:spPr>
            <a:xfrm>
              <a:off x="1821815" y="584835"/>
              <a:ext cx="4862830" cy="5232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800" b="1" dirty="0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수행 경과</a:t>
              </a:r>
              <a:endParaRPr dirty="0"/>
            </a:p>
          </p:txBody>
        </p:sp>
        <p:sp>
          <p:nvSpPr>
            <p:cNvPr id="6" name="Google Shape;428;p21">
              <a:extLst>
                <a:ext uri="{FF2B5EF4-FFF2-40B4-BE49-F238E27FC236}">
                  <a16:creationId xmlns:a16="http://schemas.microsoft.com/office/drawing/2014/main" id="{7F91EFA6-028D-A02F-9F3E-1AB9EEFDCE02}"/>
                </a:ext>
              </a:extLst>
            </p:cNvPr>
            <p:cNvSpPr txBox="1"/>
            <p:nvPr/>
          </p:nvSpPr>
          <p:spPr>
            <a:xfrm>
              <a:off x="386080" y="333375"/>
              <a:ext cx="1637665" cy="8312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5400" dirty="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  <a:r>
                <a:rPr lang="en-US" altLang="ko-KR" sz="5400" dirty="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-4</a:t>
              </a:r>
              <a:endParaRPr sz="4400" b="1" dirty="0">
                <a:solidFill>
                  <a:srgbClr val="3378C8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895AA951-49F3-1DF0-C603-73E46FB3E9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850" y="2838450"/>
            <a:ext cx="4263390" cy="2362835"/>
          </a:xfrm>
          <a:prstGeom prst="rect">
            <a:avLst/>
          </a:prstGeom>
        </p:spPr>
      </p:pic>
      <p:sp>
        <p:nvSpPr>
          <p:cNvPr id="9" name="Google Shape;547;p24"/>
          <p:cNvSpPr txBox="1">
            <a:spLocks/>
          </p:cNvSpPr>
          <p:nvPr/>
        </p:nvSpPr>
        <p:spPr>
          <a:xfrm rot="0">
            <a:off x="387350" y="5273040"/>
            <a:ext cx="5118100" cy="73787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 rtl="0" algn="l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총</a:t>
            </a: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추월</a:t>
            </a: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추천</a:t>
            </a: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수</a:t>
            </a: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en-US" altLang="ko-KR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(</a:t>
            </a: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연속 제거</a:t>
            </a:r>
            <a:r>
              <a:rPr lang="en-US" altLang="ko-KR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): 11</a:t>
            </a:r>
            <a:endParaRPr lang="ko-KR" altLang="en-US" b="1">
              <a:solidFill>
                <a:srgbClr val="323F4F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0" indent="0" rtl="0" algn="l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추천 중 실제 차선 변경 수 </a:t>
            </a:r>
            <a:r>
              <a:rPr lang="en-US" altLang="ko-KR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(</a:t>
            </a: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반응시간 </a:t>
            </a:r>
            <a:r>
              <a:rPr lang="en-US" altLang="ko-KR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40</a:t>
            </a: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프레임 포함</a:t>
            </a:r>
            <a:r>
              <a:rPr lang="en-US" altLang="ko-KR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): 4</a:t>
            </a:r>
            <a:endParaRPr lang="ko-KR" altLang="en-US" b="1">
              <a:solidFill>
                <a:srgbClr val="323F4F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0" indent="0" rtl="0" algn="l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ko-KR" altLang="en-US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(실제 차량 차선 변경 횟수 / 차선 변경 추천 횟수) *100</a:t>
            </a:r>
            <a:r>
              <a:rPr lang="en-US" altLang="ko-KR" b="1">
                <a:solidFill>
                  <a:srgbClr val="323F4F"/>
                </a:solidFill>
                <a:latin typeface="Malgun Gothic" charset="0"/>
                <a:ea typeface="Malgun Gothic" charset="0"/>
                <a:cs typeface="Malgun Gothic" charset="0"/>
              </a:rPr>
              <a:t>: 36.36%</a:t>
            </a:r>
            <a:endParaRPr lang="ko-KR" altLang="en-US" b="1">
              <a:solidFill>
                <a:srgbClr val="323F4F"/>
              </a:solidFill>
              <a:latin typeface="Malgun Gothic" charset="0"/>
              <a:ea typeface="Malgun Gothic" charset="0"/>
              <a:cs typeface="Malgun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416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9" name="Google Shape;579;p26"/>
          <p:cNvPicPr preferRelativeResize="0"/>
          <p:nvPr/>
        </p:nvPicPr>
        <p:blipFill rotWithShape="1">
          <a:blip r:embed="rId3">
            <a:alphaModFix/>
          </a:blip>
          <a:srcRect l="1" r="2095" b="22185"/>
          <a:stretch/>
        </p:blipFill>
        <p:spPr>
          <a:xfrm rot="-5400000">
            <a:off x="10645617" y="3135340"/>
            <a:ext cx="2550875" cy="541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26"/>
          <p:cNvPicPr preferRelativeResize="0"/>
          <p:nvPr/>
        </p:nvPicPr>
        <p:blipFill rotWithShape="1">
          <a:blip r:embed="rId4">
            <a:alphaModFix/>
          </a:blip>
          <a:srcRect t="5760" r="51762"/>
          <a:stretch/>
        </p:blipFill>
        <p:spPr>
          <a:xfrm rot="10800000">
            <a:off x="-2" y="5284239"/>
            <a:ext cx="1369421" cy="1573760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Google Shape;590;p26"/>
          <p:cNvSpPr txBox="1"/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1" name="Google Shape;591;p26"/>
          <p:cNvSpPr txBox="1"/>
          <p:nvPr/>
        </p:nvSpPr>
        <p:spPr>
          <a:xfrm>
            <a:off x="0" y="0"/>
            <a:ext cx="1336675" cy="114300"/>
          </a:xfrm>
          <a:prstGeom prst="rect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1" name="Google Shape;611;p26"/>
          <p:cNvGrpSpPr/>
          <p:nvPr/>
        </p:nvGrpSpPr>
        <p:grpSpPr>
          <a:xfrm>
            <a:off x="10667149" y="6576811"/>
            <a:ext cx="1075644" cy="150807"/>
            <a:chOff x="921102" y="6027409"/>
            <a:chExt cx="2680001" cy="375740"/>
          </a:xfrm>
        </p:grpSpPr>
        <p:pic>
          <p:nvPicPr>
            <p:cNvPr id="612" name="Google Shape;612;p26" descr="EMB0000378c3f3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420865" y="6027409"/>
              <a:ext cx="1180238" cy="375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3" name="Google Shape;613;p26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21102" y="6027409"/>
              <a:ext cx="1190542" cy="35394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3E89A614-AAC6-605D-F5EA-F566A2822BFC}"/>
              </a:ext>
            </a:extLst>
          </p:cNvPr>
          <p:cNvSpPr/>
          <p:nvPr/>
        </p:nvSpPr>
        <p:spPr>
          <a:xfrm>
            <a:off x="4176244" y="2967335"/>
            <a:ext cx="38395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감사합니다</a:t>
            </a:r>
            <a:r>
              <a:rPr lang="en-US" altLang="ko-K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6"/>
          <p:cNvPicPr preferRelativeResize="0"/>
          <p:nvPr/>
        </p:nvPicPr>
        <p:blipFill rotWithShape="1">
          <a:blip r:embed="rId4">
            <a:alphaModFix/>
          </a:blip>
          <a:srcRect r="27522" b="23907"/>
          <a:stretch/>
        </p:blipFill>
        <p:spPr>
          <a:xfrm rot="10800000" flipH="1">
            <a:off x="7546066" y="-1"/>
            <a:ext cx="4645934" cy="329666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" name="Google Shape;111;p16"/>
          <p:cNvGrpSpPr/>
          <p:nvPr/>
        </p:nvGrpSpPr>
        <p:grpSpPr>
          <a:xfrm>
            <a:off x="870882" y="519237"/>
            <a:ext cx="2256700" cy="1269295"/>
            <a:chOff x="870882" y="519237"/>
            <a:chExt cx="2256700" cy="1269295"/>
          </a:xfrm>
        </p:grpSpPr>
        <p:sp>
          <p:nvSpPr>
            <p:cNvPr id="112" name="Google Shape;112;p16"/>
            <p:cNvSpPr txBox="1"/>
            <p:nvPr/>
          </p:nvSpPr>
          <p:spPr>
            <a:xfrm>
              <a:off x="875370" y="957535"/>
              <a:ext cx="2252212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4800">
                  <a:solidFill>
                    <a:srgbClr val="3F3F3F"/>
                  </a:solidFill>
                  <a:latin typeface="+mn-ea"/>
                  <a:ea typeface="+mn-ea"/>
                  <a:cs typeface="Malgun Gothic"/>
                  <a:sym typeface="Malgun Gothic"/>
                </a:rPr>
                <a:t>목 차</a:t>
              </a:r>
              <a:endParaRPr>
                <a:latin typeface="+mn-ea"/>
                <a:ea typeface="+mn-ea"/>
              </a:endParaRPr>
            </a:p>
          </p:txBody>
        </p:sp>
        <p:sp>
          <p:nvSpPr>
            <p:cNvPr id="113" name="Google Shape;113;p16"/>
            <p:cNvSpPr txBox="1"/>
            <p:nvPr/>
          </p:nvSpPr>
          <p:spPr>
            <a:xfrm>
              <a:off x="870882" y="519237"/>
              <a:ext cx="2252213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800" b="1">
                  <a:solidFill>
                    <a:srgbClr val="3378C8"/>
                  </a:solidFill>
                  <a:latin typeface="+mn-ea"/>
                  <a:ea typeface="+mn-ea"/>
                  <a:cs typeface="Malgun Gothic"/>
                  <a:sym typeface="Malgun Gothic"/>
                </a:rPr>
                <a:t>K-Digital Training</a:t>
              </a:r>
              <a:endParaRPr sz="1800" b="1">
                <a:solidFill>
                  <a:srgbClr val="3378C8"/>
                </a:solidFill>
                <a:latin typeface="+mn-ea"/>
                <a:ea typeface="+mn-ea"/>
                <a:cs typeface="Malgun Gothic"/>
                <a:sym typeface="Malgun Gothic"/>
              </a:endParaRPr>
            </a:p>
          </p:txBody>
        </p:sp>
      </p:grpSp>
      <p:grpSp>
        <p:nvGrpSpPr>
          <p:cNvPr id="114" name="Google Shape;114;p16"/>
          <p:cNvGrpSpPr/>
          <p:nvPr/>
        </p:nvGrpSpPr>
        <p:grpSpPr>
          <a:xfrm>
            <a:off x="6242110" y="2376079"/>
            <a:ext cx="4444751" cy="584775"/>
            <a:chOff x="6242110" y="2376079"/>
            <a:chExt cx="4444751" cy="584775"/>
          </a:xfrm>
        </p:grpSpPr>
        <p:sp>
          <p:nvSpPr>
            <p:cNvPr id="115" name="Google Shape;115;p16"/>
            <p:cNvSpPr txBox="1"/>
            <p:nvPr/>
          </p:nvSpPr>
          <p:spPr>
            <a:xfrm>
              <a:off x="7013793" y="2514579"/>
              <a:ext cx="3673068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000" b="1">
                  <a:solidFill>
                    <a:srgbClr val="3F3F3F"/>
                  </a:solidFill>
                  <a:latin typeface="+mn-ea"/>
                  <a:ea typeface="+mn-ea"/>
                  <a:cs typeface="Malgun Gothic"/>
                  <a:sym typeface="Malgun Gothic"/>
                </a:rPr>
                <a:t>프로젝트 개요</a:t>
              </a:r>
              <a:endParaRPr>
                <a:latin typeface="+mn-ea"/>
                <a:ea typeface="+mn-ea"/>
              </a:endParaRPr>
            </a:p>
          </p:txBody>
        </p:sp>
        <p:sp>
          <p:nvSpPr>
            <p:cNvPr id="116" name="Google Shape;116;p16"/>
            <p:cNvSpPr txBox="1"/>
            <p:nvPr/>
          </p:nvSpPr>
          <p:spPr>
            <a:xfrm>
              <a:off x="6242110" y="2376079"/>
              <a:ext cx="747768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3200" b="1">
                  <a:solidFill>
                    <a:srgbClr val="3378C8"/>
                  </a:solidFill>
                  <a:latin typeface="+mn-ea"/>
                  <a:ea typeface="+mn-ea"/>
                  <a:cs typeface="Arial"/>
                  <a:sym typeface="Arial"/>
                </a:rPr>
                <a:t>01</a:t>
              </a:r>
              <a:endParaRPr sz="3200">
                <a:solidFill>
                  <a:srgbClr val="3378C8"/>
                </a:solidFill>
                <a:latin typeface="+mn-ea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17" name="Google Shape;117;p16"/>
          <p:cNvGrpSpPr/>
          <p:nvPr/>
        </p:nvGrpSpPr>
        <p:grpSpPr>
          <a:xfrm>
            <a:off x="6242109" y="3175385"/>
            <a:ext cx="3976700" cy="584775"/>
            <a:chOff x="6242109" y="3175385"/>
            <a:chExt cx="3976700" cy="584775"/>
          </a:xfrm>
        </p:grpSpPr>
        <p:sp>
          <p:nvSpPr>
            <p:cNvPr id="118" name="Google Shape;118;p16"/>
            <p:cNvSpPr txBox="1"/>
            <p:nvPr/>
          </p:nvSpPr>
          <p:spPr>
            <a:xfrm>
              <a:off x="7013793" y="3315668"/>
              <a:ext cx="3205016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000" b="1">
                  <a:solidFill>
                    <a:srgbClr val="3F3F3F"/>
                  </a:solidFill>
                  <a:latin typeface="+mn-ea"/>
                  <a:ea typeface="+mn-ea"/>
                  <a:cs typeface="Malgun Gothic"/>
                  <a:sym typeface="Malgun Gothic"/>
                </a:rPr>
                <a:t>프로젝트 팀 구성 및 역할</a:t>
              </a:r>
              <a:endParaRPr>
                <a:latin typeface="+mn-ea"/>
                <a:ea typeface="+mn-ea"/>
              </a:endParaRPr>
            </a:p>
          </p:txBody>
        </p:sp>
        <p:sp>
          <p:nvSpPr>
            <p:cNvPr id="119" name="Google Shape;119;p16"/>
            <p:cNvSpPr txBox="1"/>
            <p:nvPr/>
          </p:nvSpPr>
          <p:spPr>
            <a:xfrm>
              <a:off x="6242109" y="3175385"/>
              <a:ext cx="76447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3200" b="1">
                  <a:solidFill>
                    <a:srgbClr val="3378C8"/>
                  </a:solidFill>
                  <a:latin typeface="+mn-ea"/>
                  <a:ea typeface="+mn-ea"/>
                  <a:cs typeface="Arial"/>
                  <a:sym typeface="Arial"/>
                </a:rPr>
                <a:t>02</a:t>
              </a:r>
              <a:endParaRPr sz="3200">
                <a:solidFill>
                  <a:srgbClr val="3378C8"/>
                </a:solidFill>
                <a:latin typeface="+mn-ea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20" name="Google Shape;120;p16"/>
          <p:cNvGrpSpPr/>
          <p:nvPr/>
        </p:nvGrpSpPr>
        <p:grpSpPr>
          <a:xfrm>
            <a:off x="6242109" y="3974691"/>
            <a:ext cx="4185695" cy="584775"/>
            <a:chOff x="6242109" y="3974691"/>
            <a:chExt cx="4185695" cy="584775"/>
          </a:xfrm>
        </p:grpSpPr>
        <p:sp>
          <p:nvSpPr>
            <p:cNvPr id="121" name="Google Shape;121;p16"/>
            <p:cNvSpPr txBox="1"/>
            <p:nvPr/>
          </p:nvSpPr>
          <p:spPr>
            <a:xfrm>
              <a:off x="7013793" y="4116757"/>
              <a:ext cx="3414011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000" b="1">
                  <a:solidFill>
                    <a:srgbClr val="3F3F3F"/>
                  </a:solidFill>
                  <a:latin typeface="+mn-ea"/>
                  <a:ea typeface="+mn-ea"/>
                  <a:cs typeface="Malgun Gothic"/>
                  <a:sym typeface="Malgun Gothic"/>
                </a:rPr>
                <a:t>프로젝트 수행 절차 및 방법</a:t>
              </a:r>
              <a:endParaRPr>
                <a:latin typeface="+mn-ea"/>
                <a:ea typeface="+mn-ea"/>
              </a:endParaRPr>
            </a:p>
          </p:txBody>
        </p:sp>
        <p:sp>
          <p:nvSpPr>
            <p:cNvPr id="122" name="Google Shape;122;p16"/>
            <p:cNvSpPr txBox="1"/>
            <p:nvPr/>
          </p:nvSpPr>
          <p:spPr>
            <a:xfrm>
              <a:off x="6242109" y="3974691"/>
              <a:ext cx="76447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3200" b="1">
                  <a:solidFill>
                    <a:srgbClr val="3378C8"/>
                  </a:solidFill>
                  <a:latin typeface="+mn-ea"/>
                  <a:ea typeface="+mn-ea"/>
                  <a:cs typeface="Arial"/>
                  <a:sym typeface="Arial"/>
                </a:rPr>
                <a:t>03</a:t>
              </a:r>
              <a:endParaRPr sz="3200">
                <a:solidFill>
                  <a:srgbClr val="3378C8"/>
                </a:solidFill>
                <a:latin typeface="+mn-ea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23" name="Google Shape;123;p16"/>
          <p:cNvGrpSpPr/>
          <p:nvPr/>
        </p:nvGrpSpPr>
        <p:grpSpPr>
          <a:xfrm>
            <a:off x="6242109" y="4773997"/>
            <a:ext cx="3256573" cy="584775"/>
            <a:chOff x="6242109" y="4773997"/>
            <a:chExt cx="3256573" cy="584775"/>
          </a:xfrm>
        </p:grpSpPr>
        <p:sp>
          <p:nvSpPr>
            <p:cNvPr id="124" name="Google Shape;124;p16"/>
            <p:cNvSpPr txBox="1"/>
            <p:nvPr/>
          </p:nvSpPr>
          <p:spPr>
            <a:xfrm>
              <a:off x="7013793" y="4917846"/>
              <a:ext cx="2484889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000" b="1">
                  <a:solidFill>
                    <a:srgbClr val="3F3F3F"/>
                  </a:solidFill>
                  <a:latin typeface="+mn-ea"/>
                  <a:ea typeface="+mn-ea"/>
                  <a:cs typeface="Malgun Gothic"/>
                  <a:sym typeface="Malgun Gothic"/>
                </a:rPr>
                <a:t>프로젝트 수행 경과</a:t>
              </a:r>
              <a:endParaRPr>
                <a:latin typeface="+mn-ea"/>
                <a:ea typeface="+mn-ea"/>
              </a:endParaRPr>
            </a:p>
          </p:txBody>
        </p:sp>
        <p:sp>
          <p:nvSpPr>
            <p:cNvPr id="125" name="Google Shape;125;p16"/>
            <p:cNvSpPr txBox="1"/>
            <p:nvPr/>
          </p:nvSpPr>
          <p:spPr>
            <a:xfrm>
              <a:off x="6242109" y="4773997"/>
              <a:ext cx="76447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3200" b="1">
                  <a:solidFill>
                    <a:srgbClr val="3378C8"/>
                  </a:solidFill>
                  <a:latin typeface="+mn-ea"/>
                  <a:ea typeface="+mn-ea"/>
                  <a:cs typeface="Arial"/>
                  <a:sym typeface="Arial"/>
                </a:rPr>
                <a:t>04</a:t>
              </a:r>
              <a:endParaRPr sz="3200">
                <a:solidFill>
                  <a:srgbClr val="3378C8"/>
                </a:solidFill>
                <a:latin typeface="+mn-ea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29" name="Google Shape;129;p16"/>
          <p:cNvSpPr txBox="1"/>
          <p:nvPr/>
        </p:nvSpPr>
        <p:spPr>
          <a:xfrm>
            <a:off x="0" y="6743700"/>
            <a:ext cx="12192000" cy="114300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042684" y="4289182"/>
            <a:ext cx="142875" cy="14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073038" y="1555170"/>
            <a:ext cx="233362" cy="233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2700000">
            <a:off x="11933337" y="302760"/>
            <a:ext cx="343679" cy="34367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3" name="Google Shape;133;p16"/>
          <p:cNvGrpSpPr/>
          <p:nvPr/>
        </p:nvGrpSpPr>
        <p:grpSpPr>
          <a:xfrm>
            <a:off x="296588" y="1043222"/>
            <a:ext cx="6161017" cy="4371570"/>
            <a:chOff x="296588" y="1043222"/>
            <a:chExt cx="6161017" cy="4371570"/>
          </a:xfrm>
        </p:grpSpPr>
        <p:pic>
          <p:nvPicPr>
            <p:cNvPr id="134" name="Google Shape;134;p16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46394" y="1043222"/>
              <a:ext cx="6111211" cy="34339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5" name="Google Shape;135;p16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3709557" y="5176667"/>
              <a:ext cx="238125" cy="2381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6" name="Google Shape;136;p16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538270" y="4298532"/>
              <a:ext cx="106965" cy="1069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Google Shape;137;p16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1203634" y="2752292"/>
              <a:ext cx="320555" cy="3205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" name="Google Shape;138;p16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296588" y="1824462"/>
              <a:ext cx="320555" cy="3043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7"/>
          <p:cNvSpPr/>
          <p:nvPr/>
        </p:nvSpPr>
        <p:spPr>
          <a:xfrm rot="10800000">
            <a:off x="174170" y="70719"/>
            <a:ext cx="12017829" cy="1221051"/>
          </a:xfrm>
          <a:prstGeom prst="round1Rect">
            <a:avLst>
              <a:gd name="adj" fmla="val 23799"/>
            </a:avLst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grpSp>
        <p:nvGrpSpPr>
          <p:cNvPr id="145" name="Google Shape;145;p17"/>
          <p:cNvGrpSpPr/>
          <p:nvPr/>
        </p:nvGrpSpPr>
        <p:grpSpPr>
          <a:xfrm>
            <a:off x="376102" y="333243"/>
            <a:ext cx="5948498" cy="830997"/>
            <a:chOff x="376102" y="333243"/>
            <a:chExt cx="5948498" cy="830997"/>
          </a:xfrm>
        </p:grpSpPr>
        <p:sp>
          <p:nvSpPr>
            <p:cNvPr id="146" name="Google Shape;146;p17"/>
            <p:cNvSpPr txBox="1"/>
            <p:nvPr/>
          </p:nvSpPr>
          <p:spPr>
            <a:xfrm>
              <a:off x="1461721" y="366114"/>
              <a:ext cx="2252213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K-Digital Training</a:t>
              </a:r>
              <a:endParaRPr sz="1200" b="1">
                <a:solidFill>
                  <a:srgbClr val="3378C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47" name="Google Shape;147;p17"/>
            <p:cNvSpPr txBox="1"/>
            <p:nvPr/>
          </p:nvSpPr>
          <p:spPr>
            <a:xfrm>
              <a:off x="1461721" y="585057"/>
              <a:ext cx="4862879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800" b="1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개요</a:t>
              </a:r>
              <a:endParaRPr/>
            </a:p>
          </p:txBody>
        </p:sp>
        <p:sp>
          <p:nvSpPr>
            <p:cNvPr id="148" name="Google Shape;148;p17"/>
            <p:cNvSpPr txBox="1"/>
            <p:nvPr/>
          </p:nvSpPr>
          <p:spPr>
            <a:xfrm>
              <a:off x="376102" y="333243"/>
              <a:ext cx="126667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540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  <a:endParaRPr sz="4400" b="1">
                <a:solidFill>
                  <a:srgbClr val="3378C8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49" name="Google Shape;149;p17"/>
          <p:cNvPicPr preferRelativeResize="0"/>
          <p:nvPr/>
        </p:nvPicPr>
        <p:blipFill rotWithShape="1">
          <a:blip r:embed="rId4">
            <a:alphaModFix amt="27000"/>
          </a:blip>
          <a:srcRect/>
          <a:stretch/>
        </p:blipFill>
        <p:spPr>
          <a:xfrm flipH="1">
            <a:off x="0" y="1916849"/>
            <a:ext cx="12192000" cy="23358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7"/>
          <p:cNvSpPr txBox="1"/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7"/>
          <p:cNvSpPr txBox="1"/>
          <p:nvPr/>
        </p:nvSpPr>
        <p:spPr>
          <a:xfrm>
            <a:off x="0" y="0"/>
            <a:ext cx="1336675" cy="114300"/>
          </a:xfrm>
          <a:prstGeom prst="rect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2" name="Google Shape;152;p17"/>
          <p:cNvPicPr preferRelativeResize="0"/>
          <p:nvPr/>
        </p:nvPicPr>
        <p:blipFill rotWithShape="1">
          <a:blip r:embed="rId5">
            <a:alphaModFix/>
          </a:blip>
          <a:srcRect l="34974"/>
          <a:stretch/>
        </p:blipFill>
        <p:spPr>
          <a:xfrm rot="-6939650">
            <a:off x="1714" y="5530566"/>
            <a:ext cx="1452422" cy="917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434300">
            <a:off x="8621099" y="4762217"/>
            <a:ext cx="3710393" cy="1869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690202" y="3164584"/>
            <a:ext cx="178594" cy="178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1327648">
            <a:off x="386995" y="5443343"/>
            <a:ext cx="186904" cy="207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7"/>
          <p:cNvPicPr preferRelativeResize="0"/>
          <p:nvPr/>
        </p:nvPicPr>
        <p:blipFill rotWithShape="1">
          <a:blip r:embed="rId9">
            <a:alphaModFix/>
          </a:blip>
          <a:srcRect l="44921"/>
          <a:stretch/>
        </p:blipFill>
        <p:spPr>
          <a:xfrm rot="10800000">
            <a:off x="11016343" y="4903197"/>
            <a:ext cx="1175656" cy="779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7"/>
          <p:cNvPicPr preferRelativeResize="0"/>
          <p:nvPr/>
        </p:nvPicPr>
        <p:blipFill rotWithShape="1">
          <a:blip r:embed="rId10">
            <a:alphaModFix/>
          </a:blip>
          <a:srcRect l="45412"/>
          <a:stretch/>
        </p:blipFill>
        <p:spPr>
          <a:xfrm>
            <a:off x="0" y="3261891"/>
            <a:ext cx="2914927" cy="2847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0" y="5934670"/>
            <a:ext cx="12192000" cy="9233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9" name="Google Shape;159;p17"/>
          <p:cNvGrpSpPr/>
          <p:nvPr/>
        </p:nvGrpSpPr>
        <p:grpSpPr>
          <a:xfrm>
            <a:off x="7339013" y="2344962"/>
            <a:ext cx="2122307" cy="3832181"/>
            <a:chOff x="7348911" y="2344962"/>
            <a:chExt cx="2122307" cy="3832181"/>
          </a:xfrm>
        </p:grpSpPr>
        <p:grpSp>
          <p:nvGrpSpPr>
            <p:cNvPr id="160" name="Google Shape;160;p17"/>
            <p:cNvGrpSpPr/>
            <p:nvPr/>
          </p:nvGrpSpPr>
          <p:grpSpPr>
            <a:xfrm>
              <a:off x="7348911" y="2567441"/>
              <a:ext cx="2122307" cy="3609702"/>
              <a:chOff x="2815881" y="2567441"/>
              <a:chExt cx="2122307" cy="3609702"/>
            </a:xfrm>
          </p:grpSpPr>
          <p:sp>
            <p:nvSpPr>
              <p:cNvPr id="161" name="Google Shape;161;p17"/>
              <p:cNvSpPr/>
              <p:nvPr/>
            </p:nvSpPr>
            <p:spPr>
              <a:xfrm>
                <a:off x="2815881" y="2567441"/>
                <a:ext cx="2122307" cy="3609702"/>
              </a:xfrm>
              <a:prstGeom prst="round2SameRect">
                <a:avLst>
                  <a:gd name="adj1" fmla="val 16667"/>
                  <a:gd name="adj2" fmla="val 0"/>
                </a:avLst>
              </a:prstGeom>
              <a:solidFill>
                <a:srgbClr val="FFFEFB"/>
              </a:solidFill>
              <a:ln>
                <a:noFill/>
              </a:ln>
              <a:effectLst>
                <a:outerShdw blurRad="63500" sx="102000" sy="102000" algn="ctr" rotWithShape="0">
                  <a:srgbClr val="FFD85C">
                    <a:alpha val="2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162" name="Google Shape;162;p17"/>
              <p:cNvSpPr/>
              <p:nvPr/>
            </p:nvSpPr>
            <p:spPr>
              <a:xfrm>
                <a:off x="2815882" y="6034088"/>
                <a:ext cx="2122306" cy="143055"/>
              </a:xfrm>
              <a:prstGeom prst="rect">
                <a:avLst/>
              </a:prstGeom>
              <a:solidFill>
                <a:srgbClr val="FFD85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63" name="Google Shape;163;p17"/>
            <p:cNvGrpSpPr/>
            <p:nvPr/>
          </p:nvGrpSpPr>
          <p:grpSpPr>
            <a:xfrm>
              <a:off x="8192766" y="2344962"/>
              <a:ext cx="418718" cy="380422"/>
              <a:chOff x="427587" y="2066948"/>
              <a:chExt cx="912263" cy="828829"/>
            </a:xfrm>
          </p:grpSpPr>
          <p:sp>
            <p:nvSpPr>
              <p:cNvPr id="164" name="Google Shape;164;p17"/>
              <p:cNvSpPr/>
              <p:nvPr/>
            </p:nvSpPr>
            <p:spPr>
              <a:xfrm>
                <a:off x="450324" y="2128945"/>
                <a:ext cx="889526" cy="766832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FFD85C"/>
              </a:solidFill>
              <a:ln w="12700" cap="flat" cmpd="sng">
                <a:solidFill>
                  <a:srgbClr val="FFD85C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165" name="Google Shape;165;p17"/>
              <p:cNvSpPr/>
              <p:nvPr/>
            </p:nvSpPr>
            <p:spPr>
              <a:xfrm rot="4666750">
                <a:off x="505813" y="2117833"/>
                <a:ext cx="667576" cy="698546"/>
              </a:xfrm>
              <a:custGeom>
                <a:avLst/>
                <a:gdLst/>
                <a:ahLst/>
                <a:cxnLst/>
                <a:rect l="l" t="t" r="r" b="b"/>
                <a:pathLst>
                  <a:path w="751712" h="766419" extrusionOk="0">
                    <a:moveTo>
                      <a:pt x="0" y="497894"/>
                    </a:moveTo>
                    <a:lnTo>
                      <a:pt x="107134" y="3253"/>
                    </a:lnTo>
                    <a:lnTo>
                      <a:pt x="119855" y="0"/>
                    </a:lnTo>
                    <a:lnTo>
                      <a:pt x="751712" y="649798"/>
                    </a:lnTo>
                    <a:lnTo>
                      <a:pt x="749455" y="660217"/>
                    </a:lnTo>
                    <a:lnTo>
                      <a:pt x="334147" y="766419"/>
                    </a:lnTo>
                    <a:lnTo>
                      <a:pt x="0" y="497894"/>
                    </a:lnTo>
                    <a:close/>
                  </a:path>
                </a:pathLst>
              </a:custGeom>
              <a:gradFill>
                <a:gsLst>
                  <a:gs pos="0">
                    <a:srgbClr val="FFD85C">
                      <a:alpha val="38823"/>
                    </a:srgbClr>
                  </a:gs>
                  <a:gs pos="69000">
                    <a:srgbClr val="FFFFFF">
                      <a:alpha val="33725"/>
                    </a:srgbClr>
                  </a:gs>
                  <a:gs pos="100000">
                    <a:srgbClr val="FFFFFF">
                      <a:alpha val="33725"/>
                    </a:srgbClr>
                  </a:gs>
                </a:gsLst>
                <a:lin ang="150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166" name="Google Shape;166;p17"/>
              <p:cNvSpPr txBox="1"/>
              <p:nvPr/>
            </p:nvSpPr>
            <p:spPr>
              <a:xfrm>
                <a:off x="616568" y="2271884"/>
                <a:ext cx="557043" cy="536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4</a:t>
                </a:r>
                <a:endParaRPr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67" name="Google Shape;167;p17"/>
            <p:cNvSpPr txBox="1"/>
            <p:nvPr/>
          </p:nvSpPr>
          <p:spPr>
            <a:xfrm>
              <a:off x="7557944" y="3060042"/>
              <a:ext cx="1704241" cy="7355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900" b="1">
                  <a:solidFill>
                    <a:srgbClr val="FFC000"/>
                  </a:solidFill>
                  <a:latin typeface="Arial"/>
                  <a:ea typeface="Arial"/>
                  <a:cs typeface="Arial"/>
                  <a:sym typeface="Arial"/>
                </a:rPr>
                <a:t>프로젝트</a:t>
              </a:r>
              <a:br>
                <a:rPr lang="ko-KR" sz="1900" b="1">
                  <a:solidFill>
                    <a:srgbClr val="FFC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ko-KR" sz="1900" b="1">
                  <a:solidFill>
                    <a:srgbClr val="FFC000"/>
                  </a:solidFill>
                  <a:latin typeface="Arial"/>
                  <a:ea typeface="Arial"/>
                  <a:cs typeface="Arial"/>
                  <a:sym typeface="Arial"/>
                </a:rPr>
                <a:t>구조</a:t>
              </a:r>
              <a:endParaRPr sz="1900" b="1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8" name="Google Shape;168;p17"/>
          <p:cNvGrpSpPr/>
          <p:nvPr/>
        </p:nvGrpSpPr>
        <p:grpSpPr>
          <a:xfrm>
            <a:off x="491899" y="2344962"/>
            <a:ext cx="2122308" cy="3832181"/>
            <a:chOff x="501797" y="2344962"/>
            <a:chExt cx="2122308" cy="3832181"/>
          </a:xfrm>
        </p:grpSpPr>
        <p:grpSp>
          <p:nvGrpSpPr>
            <p:cNvPr id="169" name="Google Shape;169;p17"/>
            <p:cNvGrpSpPr/>
            <p:nvPr/>
          </p:nvGrpSpPr>
          <p:grpSpPr>
            <a:xfrm>
              <a:off x="501798" y="2567441"/>
              <a:ext cx="2122307" cy="3609702"/>
              <a:chOff x="541891" y="2567441"/>
              <a:chExt cx="2122307" cy="3609702"/>
            </a:xfrm>
          </p:grpSpPr>
          <p:sp>
            <p:nvSpPr>
              <p:cNvPr id="170" name="Google Shape;170;p17"/>
              <p:cNvSpPr/>
              <p:nvPr/>
            </p:nvSpPr>
            <p:spPr>
              <a:xfrm>
                <a:off x="541891" y="2567441"/>
                <a:ext cx="2122307" cy="3609702"/>
              </a:xfrm>
              <a:prstGeom prst="round2SameRect">
                <a:avLst>
                  <a:gd name="adj1" fmla="val 16667"/>
                  <a:gd name="adj2" fmla="val 0"/>
                </a:avLst>
              </a:prstGeom>
              <a:solidFill>
                <a:srgbClr val="FCFDFE"/>
              </a:solidFill>
              <a:ln>
                <a:noFill/>
              </a:ln>
              <a:effectLst>
                <a:outerShdw blurRad="63500" sx="102000" sy="102000" algn="ctr" rotWithShape="0">
                  <a:srgbClr val="3378C8">
                    <a:alpha val="9803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171" name="Google Shape;171;p17"/>
              <p:cNvSpPr/>
              <p:nvPr/>
            </p:nvSpPr>
            <p:spPr>
              <a:xfrm>
                <a:off x="541891" y="6034088"/>
                <a:ext cx="2122306" cy="143055"/>
              </a:xfrm>
              <a:prstGeom prst="rect">
                <a:avLst/>
              </a:prstGeom>
              <a:solidFill>
                <a:srgbClr val="3378C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172" name="Google Shape;172;p17"/>
            <p:cNvSpPr txBox="1"/>
            <p:nvPr/>
          </p:nvSpPr>
          <p:spPr>
            <a:xfrm>
              <a:off x="710830" y="3060042"/>
              <a:ext cx="1704241" cy="9805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주제 및 선정 배경, </a:t>
              </a:r>
              <a:b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</a:br>
              <a: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기획의도</a:t>
              </a:r>
              <a:endParaRPr/>
            </a:p>
          </p:txBody>
        </p:sp>
        <p:grpSp>
          <p:nvGrpSpPr>
            <p:cNvPr id="173" name="Google Shape;173;p17"/>
            <p:cNvGrpSpPr/>
            <p:nvPr/>
          </p:nvGrpSpPr>
          <p:grpSpPr>
            <a:xfrm>
              <a:off x="1388467" y="2344962"/>
              <a:ext cx="418718" cy="416501"/>
              <a:chOff x="427587" y="2066948"/>
              <a:chExt cx="912263" cy="907435"/>
            </a:xfrm>
          </p:grpSpPr>
          <p:sp>
            <p:nvSpPr>
              <p:cNvPr id="174" name="Google Shape;174;p17"/>
              <p:cNvSpPr/>
              <p:nvPr/>
            </p:nvSpPr>
            <p:spPr>
              <a:xfrm>
                <a:off x="450324" y="2128945"/>
                <a:ext cx="889526" cy="766832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3378C8"/>
              </a:solidFill>
              <a:ln w="12700" cap="flat" cmpd="sng">
                <a:solidFill>
                  <a:srgbClr val="3378C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175" name="Google Shape;175;p17"/>
              <p:cNvSpPr/>
              <p:nvPr/>
            </p:nvSpPr>
            <p:spPr>
              <a:xfrm rot="4666750">
                <a:off x="505813" y="2117833"/>
                <a:ext cx="667576" cy="698546"/>
              </a:xfrm>
              <a:custGeom>
                <a:avLst/>
                <a:gdLst/>
                <a:ahLst/>
                <a:cxnLst/>
                <a:rect l="l" t="t" r="r" b="b"/>
                <a:pathLst>
                  <a:path w="751712" h="766419" extrusionOk="0">
                    <a:moveTo>
                      <a:pt x="0" y="497894"/>
                    </a:moveTo>
                    <a:lnTo>
                      <a:pt x="107134" y="3253"/>
                    </a:lnTo>
                    <a:lnTo>
                      <a:pt x="119855" y="0"/>
                    </a:lnTo>
                    <a:lnTo>
                      <a:pt x="751712" y="649798"/>
                    </a:lnTo>
                    <a:lnTo>
                      <a:pt x="749455" y="660217"/>
                    </a:lnTo>
                    <a:lnTo>
                      <a:pt x="334147" y="766419"/>
                    </a:lnTo>
                    <a:lnTo>
                      <a:pt x="0" y="497894"/>
                    </a:lnTo>
                    <a:close/>
                  </a:path>
                </a:pathLst>
              </a:custGeom>
              <a:gradFill>
                <a:gsLst>
                  <a:gs pos="0">
                    <a:srgbClr val="2069C2">
                      <a:alpha val="13725"/>
                    </a:srgbClr>
                  </a:gs>
                  <a:gs pos="69000">
                    <a:srgbClr val="FFFFFF">
                      <a:alpha val="2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50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176" name="Google Shape;176;p17"/>
              <p:cNvSpPr txBox="1"/>
              <p:nvPr/>
            </p:nvSpPr>
            <p:spPr>
              <a:xfrm>
                <a:off x="616568" y="2271884"/>
                <a:ext cx="557043" cy="702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77" name="Google Shape;177;p17"/>
            <p:cNvSpPr txBox="1"/>
            <p:nvPr/>
          </p:nvSpPr>
          <p:spPr>
            <a:xfrm>
              <a:off x="501797" y="4453027"/>
              <a:ext cx="2122200" cy="12930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457200" marR="0" lvl="0" indent="-30480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Malgun Gothic"/>
                <a:buChar char="-"/>
              </a:pPr>
              <a:r>
                <a:rPr lang="ko-KR" sz="1200" b="1" dirty="0" err="1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실주행</a:t>
              </a:r>
              <a:r>
                <a:rPr lang="ko-KR" sz="1200" b="1" dirty="0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 로그 기반 차선 변경 추천과 실제 주행 비교/분석</a:t>
              </a:r>
              <a:endParaRPr sz="12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457200" marR="0" lvl="0" indent="-30480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Malgun Gothic"/>
                <a:buChar char="-"/>
              </a:pPr>
              <a:r>
                <a:rPr lang="ko-KR" sz="1200" b="1" dirty="0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운전자 편의성 강화 및 안전성 향상</a:t>
              </a:r>
              <a:endParaRPr sz="12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1" dirty="0">
                <a:solidFill>
                  <a:srgbClr val="3378C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cxnSp>
          <p:nvCxnSpPr>
            <p:cNvPr id="178" name="Google Shape;178;p17"/>
            <p:cNvCxnSpPr/>
            <p:nvPr/>
          </p:nvCxnSpPr>
          <p:spPr>
            <a:xfrm>
              <a:off x="1458728" y="4260129"/>
              <a:ext cx="208445" cy="0"/>
            </a:xfrm>
            <a:prstGeom prst="straightConnector1">
              <a:avLst/>
            </a:prstGeom>
            <a:noFill/>
            <a:ln w="19050" cap="flat" cmpd="sng">
              <a:solidFill>
                <a:srgbClr val="3378C8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179" name="Google Shape;179;p17"/>
          <p:cNvGrpSpPr/>
          <p:nvPr/>
        </p:nvGrpSpPr>
        <p:grpSpPr>
          <a:xfrm>
            <a:off x="2774271" y="2344962"/>
            <a:ext cx="2122307" cy="3832181"/>
            <a:chOff x="2784169" y="2344962"/>
            <a:chExt cx="2122307" cy="3832181"/>
          </a:xfrm>
        </p:grpSpPr>
        <p:grpSp>
          <p:nvGrpSpPr>
            <p:cNvPr id="180" name="Google Shape;180;p17"/>
            <p:cNvGrpSpPr/>
            <p:nvPr/>
          </p:nvGrpSpPr>
          <p:grpSpPr>
            <a:xfrm>
              <a:off x="2784169" y="2567441"/>
              <a:ext cx="2122307" cy="3609702"/>
              <a:chOff x="2815881" y="2567441"/>
              <a:chExt cx="2122307" cy="3609702"/>
            </a:xfrm>
          </p:grpSpPr>
          <p:sp>
            <p:nvSpPr>
              <p:cNvPr id="181" name="Google Shape;181;p17"/>
              <p:cNvSpPr/>
              <p:nvPr/>
            </p:nvSpPr>
            <p:spPr>
              <a:xfrm>
                <a:off x="2815881" y="2567441"/>
                <a:ext cx="2122307" cy="3609702"/>
              </a:xfrm>
              <a:prstGeom prst="round2SameRect">
                <a:avLst>
                  <a:gd name="adj1" fmla="val 16667"/>
                  <a:gd name="adj2" fmla="val 0"/>
                </a:avLst>
              </a:prstGeom>
              <a:solidFill>
                <a:srgbClr val="FFFEFB"/>
              </a:solidFill>
              <a:ln>
                <a:noFill/>
              </a:ln>
              <a:effectLst>
                <a:outerShdw blurRad="63500" sx="102000" sy="102000" algn="ctr" rotWithShape="0">
                  <a:srgbClr val="FFD85C">
                    <a:alpha val="2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182" name="Google Shape;182;p17"/>
              <p:cNvSpPr/>
              <p:nvPr/>
            </p:nvSpPr>
            <p:spPr>
              <a:xfrm>
                <a:off x="2815882" y="6034088"/>
                <a:ext cx="2122306" cy="143055"/>
              </a:xfrm>
              <a:prstGeom prst="rect">
                <a:avLst/>
              </a:prstGeom>
              <a:solidFill>
                <a:srgbClr val="FFD85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83" name="Google Shape;183;p17"/>
            <p:cNvGrpSpPr/>
            <p:nvPr/>
          </p:nvGrpSpPr>
          <p:grpSpPr>
            <a:xfrm>
              <a:off x="3677916" y="2344962"/>
              <a:ext cx="418718" cy="380422"/>
              <a:chOff x="427587" y="2066948"/>
              <a:chExt cx="912263" cy="828829"/>
            </a:xfrm>
          </p:grpSpPr>
          <p:sp>
            <p:nvSpPr>
              <p:cNvPr id="184" name="Google Shape;184;p17"/>
              <p:cNvSpPr/>
              <p:nvPr/>
            </p:nvSpPr>
            <p:spPr>
              <a:xfrm>
                <a:off x="450324" y="2128945"/>
                <a:ext cx="889526" cy="766832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FFD85C"/>
              </a:solidFill>
              <a:ln w="12700" cap="flat" cmpd="sng">
                <a:solidFill>
                  <a:srgbClr val="FFD85C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185" name="Google Shape;185;p17"/>
              <p:cNvSpPr/>
              <p:nvPr/>
            </p:nvSpPr>
            <p:spPr>
              <a:xfrm rot="4666750">
                <a:off x="505813" y="2117833"/>
                <a:ext cx="667576" cy="698546"/>
              </a:xfrm>
              <a:custGeom>
                <a:avLst/>
                <a:gdLst/>
                <a:ahLst/>
                <a:cxnLst/>
                <a:rect l="l" t="t" r="r" b="b"/>
                <a:pathLst>
                  <a:path w="751712" h="766419" extrusionOk="0">
                    <a:moveTo>
                      <a:pt x="0" y="497894"/>
                    </a:moveTo>
                    <a:lnTo>
                      <a:pt x="107134" y="3253"/>
                    </a:lnTo>
                    <a:lnTo>
                      <a:pt x="119855" y="0"/>
                    </a:lnTo>
                    <a:lnTo>
                      <a:pt x="751712" y="649798"/>
                    </a:lnTo>
                    <a:lnTo>
                      <a:pt x="749455" y="660217"/>
                    </a:lnTo>
                    <a:lnTo>
                      <a:pt x="334147" y="766419"/>
                    </a:lnTo>
                    <a:lnTo>
                      <a:pt x="0" y="497894"/>
                    </a:lnTo>
                    <a:close/>
                  </a:path>
                </a:pathLst>
              </a:custGeom>
              <a:gradFill>
                <a:gsLst>
                  <a:gs pos="0">
                    <a:srgbClr val="FFD85C">
                      <a:alpha val="38823"/>
                    </a:srgbClr>
                  </a:gs>
                  <a:gs pos="69000">
                    <a:srgbClr val="FFFFFF">
                      <a:alpha val="33725"/>
                    </a:srgbClr>
                  </a:gs>
                  <a:gs pos="100000">
                    <a:srgbClr val="FFFFFF">
                      <a:alpha val="33725"/>
                    </a:srgbClr>
                  </a:gs>
                </a:gsLst>
                <a:lin ang="150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186" name="Google Shape;186;p17"/>
              <p:cNvSpPr txBox="1"/>
              <p:nvPr/>
            </p:nvSpPr>
            <p:spPr>
              <a:xfrm>
                <a:off x="616568" y="2271884"/>
                <a:ext cx="557043" cy="536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87" name="Google Shape;187;p17"/>
            <p:cNvSpPr txBox="1"/>
            <p:nvPr/>
          </p:nvSpPr>
          <p:spPr>
            <a:xfrm>
              <a:off x="2993202" y="3060042"/>
              <a:ext cx="1704241" cy="7355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900" b="1">
                  <a:solidFill>
                    <a:srgbClr val="FFC000"/>
                  </a:solidFill>
                  <a:latin typeface="Arial"/>
                  <a:ea typeface="Arial"/>
                  <a:cs typeface="Arial"/>
                  <a:sym typeface="Arial"/>
                </a:rPr>
                <a:t>프로젝트</a:t>
              </a:r>
              <a:br>
                <a:rPr lang="ko-KR" sz="1900" b="1">
                  <a:solidFill>
                    <a:srgbClr val="FFC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ko-KR" sz="1900" b="1">
                  <a:solidFill>
                    <a:srgbClr val="FFC000"/>
                  </a:solidFill>
                  <a:latin typeface="Arial"/>
                  <a:ea typeface="Arial"/>
                  <a:cs typeface="Arial"/>
                  <a:sym typeface="Arial"/>
                </a:rPr>
                <a:t>내용 </a:t>
              </a:r>
              <a:endParaRPr/>
            </a:p>
          </p:txBody>
        </p:sp>
        <p:sp>
          <p:nvSpPr>
            <p:cNvPr id="188" name="Google Shape;188;p17"/>
            <p:cNvSpPr txBox="1"/>
            <p:nvPr/>
          </p:nvSpPr>
          <p:spPr>
            <a:xfrm>
              <a:off x="2784169" y="4453027"/>
              <a:ext cx="2122200" cy="68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457200" lvl="0" indent="-30480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Malgun Gothic"/>
                <a:buChar char="-"/>
              </a:pPr>
              <a:r>
                <a:rPr lang="ko-KR" sz="1200" b="1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자율주행 기반 차선 변경 가능성 판단 UI 시스템</a:t>
              </a:r>
              <a:endParaRPr sz="1200" b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cxnSp>
          <p:nvCxnSpPr>
            <p:cNvPr id="189" name="Google Shape;189;p17"/>
            <p:cNvCxnSpPr/>
            <p:nvPr/>
          </p:nvCxnSpPr>
          <p:spPr>
            <a:xfrm>
              <a:off x="3741100" y="4260129"/>
              <a:ext cx="208445" cy="0"/>
            </a:xfrm>
            <a:prstGeom prst="straightConnector1">
              <a:avLst/>
            </a:prstGeom>
            <a:noFill/>
            <a:ln w="19050" cap="flat" cmpd="sng">
              <a:solidFill>
                <a:srgbClr val="FFD85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190" name="Google Shape;190;p17"/>
          <p:cNvGrpSpPr/>
          <p:nvPr/>
        </p:nvGrpSpPr>
        <p:grpSpPr>
          <a:xfrm>
            <a:off x="5054374" y="2344962"/>
            <a:ext cx="2124575" cy="3832181"/>
            <a:chOff x="5064272" y="2344962"/>
            <a:chExt cx="2124575" cy="3832181"/>
          </a:xfrm>
        </p:grpSpPr>
        <p:grpSp>
          <p:nvGrpSpPr>
            <p:cNvPr id="191" name="Google Shape;191;p17"/>
            <p:cNvGrpSpPr/>
            <p:nvPr/>
          </p:nvGrpSpPr>
          <p:grpSpPr>
            <a:xfrm>
              <a:off x="5066540" y="2567441"/>
              <a:ext cx="2122307" cy="3609702"/>
              <a:chOff x="541891" y="2567441"/>
              <a:chExt cx="2122307" cy="3609702"/>
            </a:xfrm>
          </p:grpSpPr>
          <p:sp>
            <p:nvSpPr>
              <p:cNvPr id="192" name="Google Shape;192;p17"/>
              <p:cNvSpPr/>
              <p:nvPr/>
            </p:nvSpPr>
            <p:spPr>
              <a:xfrm>
                <a:off x="541891" y="2567441"/>
                <a:ext cx="2122307" cy="3609702"/>
              </a:xfrm>
              <a:prstGeom prst="round2SameRect">
                <a:avLst>
                  <a:gd name="adj1" fmla="val 16667"/>
                  <a:gd name="adj2" fmla="val 0"/>
                </a:avLst>
              </a:prstGeom>
              <a:solidFill>
                <a:srgbClr val="FCFDFE"/>
              </a:solidFill>
              <a:ln>
                <a:noFill/>
              </a:ln>
              <a:effectLst>
                <a:outerShdw blurRad="63500" sx="102000" sy="102000" algn="ctr" rotWithShape="0">
                  <a:srgbClr val="3378C8">
                    <a:alpha val="9803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193" name="Google Shape;193;p17"/>
              <p:cNvSpPr/>
              <p:nvPr/>
            </p:nvSpPr>
            <p:spPr>
              <a:xfrm>
                <a:off x="541891" y="6034088"/>
                <a:ext cx="2122306" cy="143055"/>
              </a:xfrm>
              <a:prstGeom prst="rect">
                <a:avLst/>
              </a:prstGeom>
              <a:solidFill>
                <a:srgbClr val="3378C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94" name="Google Shape;194;p17"/>
            <p:cNvGrpSpPr/>
            <p:nvPr/>
          </p:nvGrpSpPr>
          <p:grpSpPr>
            <a:xfrm>
              <a:off x="5913116" y="2344962"/>
              <a:ext cx="418718" cy="380422"/>
              <a:chOff x="427587" y="2066948"/>
              <a:chExt cx="912263" cy="828829"/>
            </a:xfrm>
          </p:grpSpPr>
          <p:sp>
            <p:nvSpPr>
              <p:cNvPr id="195" name="Google Shape;195;p17"/>
              <p:cNvSpPr/>
              <p:nvPr/>
            </p:nvSpPr>
            <p:spPr>
              <a:xfrm>
                <a:off x="450324" y="2128945"/>
                <a:ext cx="889526" cy="766832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3378C8"/>
              </a:solidFill>
              <a:ln w="12700" cap="flat" cmpd="sng">
                <a:solidFill>
                  <a:srgbClr val="3378C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196" name="Google Shape;196;p17"/>
              <p:cNvSpPr/>
              <p:nvPr/>
            </p:nvSpPr>
            <p:spPr>
              <a:xfrm rot="4666750">
                <a:off x="505813" y="2117833"/>
                <a:ext cx="667576" cy="698546"/>
              </a:xfrm>
              <a:custGeom>
                <a:avLst/>
                <a:gdLst/>
                <a:ahLst/>
                <a:cxnLst/>
                <a:rect l="l" t="t" r="r" b="b"/>
                <a:pathLst>
                  <a:path w="751712" h="766419" extrusionOk="0">
                    <a:moveTo>
                      <a:pt x="0" y="497894"/>
                    </a:moveTo>
                    <a:lnTo>
                      <a:pt x="107134" y="3253"/>
                    </a:lnTo>
                    <a:lnTo>
                      <a:pt x="119855" y="0"/>
                    </a:lnTo>
                    <a:lnTo>
                      <a:pt x="751712" y="649798"/>
                    </a:lnTo>
                    <a:lnTo>
                      <a:pt x="749455" y="660217"/>
                    </a:lnTo>
                    <a:lnTo>
                      <a:pt x="334147" y="766419"/>
                    </a:lnTo>
                    <a:lnTo>
                      <a:pt x="0" y="497894"/>
                    </a:lnTo>
                    <a:close/>
                  </a:path>
                </a:pathLst>
              </a:custGeom>
              <a:gradFill>
                <a:gsLst>
                  <a:gs pos="0">
                    <a:srgbClr val="2069C2">
                      <a:alpha val="13725"/>
                    </a:srgbClr>
                  </a:gs>
                  <a:gs pos="69000">
                    <a:srgbClr val="FFFFFF">
                      <a:alpha val="2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50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197" name="Google Shape;197;p17"/>
              <p:cNvSpPr txBox="1"/>
              <p:nvPr/>
            </p:nvSpPr>
            <p:spPr>
              <a:xfrm>
                <a:off x="616568" y="2271884"/>
                <a:ext cx="557043" cy="536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98" name="Google Shape;198;p17"/>
            <p:cNvSpPr txBox="1"/>
            <p:nvPr/>
          </p:nvSpPr>
          <p:spPr>
            <a:xfrm>
              <a:off x="5275573" y="3060042"/>
              <a:ext cx="1704241" cy="6758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활용 장비 및</a:t>
              </a:r>
              <a:b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</a:br>
              <a: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재료</a:t>
              </a:r>
              <a:endParaRPr sz="1800" b="1">
                <a:solidFill>
                  <a:srgbClr val="3378C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99" name="Google Shape;199;p17"/>
            <p:cNvSpPr txBox="1"/>
            <p:nvPr/>
          </p:nvSpPr>
          <p:spPr>
            <a:xfrm>
              <a:off x="5064272" y="4453027"/>
              <a:ext cx="2122200" cy="48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457200" marR="0" lvl="0" indent="-30480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Malgun Gothic"/>
                <a:buChar char="-"/>
              </a:pPr>
              <a:r>
                <a:rPr lang="ko-KR" sz="1200" b="1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MATLAB</a:t>
              </a:r>
              <a:endParaRPr sz="1200" b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457200" marR="0" lvl="0" indent="-30480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Malgun Gothic"/>
                <a:buChar char="-"/>
              </a:pPr>
              <a:r>
                <a:rPr lang="ko-KR" sz="1200" b="1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Chat GPT</a:t>
              </a:r>
              <a:endParaRPr sz="1200" b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cxnSp>
          <p:nvCxnSpPr>
            <p:cNvPr id="200" name="Google Shape;200;p17"/>
            <p:cNvCxnSpPr/>
            <p:nvPr/>
          </p:nvCxnSpPr>
          <p:spPr>
            <a:xfrm>
              <a:off x="6021203" y="4260129"/>
              <a:ext cx="208445" cy="0"/>
            </a:xfrm>
            <a:prstGeom prst="straightConnector1">
              <a:avLst/>
            </a:prstGeom>
            <a:noFill/>
            <a:ln w="19050" cap="flat" cmpd="sng">
              <a:solidFill>
                <a:srgbClr val="3378C8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201" name="Google Shape;201;p17"/>
          <p:cNvGrpSpPr/>
          <p:nvPr/>
        </p:nvGrpSpPr>
        <p:grpSpPr>
          <a:xfrm>
            <a:off x="9616850" y="2344962"/>
            <a:ext cx="2126842" cy="3832181"/>
            <a:chOff x="9626748" y="2344962"/>
            <a:chExt cx="2126842" cy="3832181"/>
          </a:xfrm>
        </p:grpSpPr>
        <p:grpSp>
          <p:nvGrpSpPr>
            <p:cNvPr id="202" name="Google Shape;202;p17"/>
            <p:cNvGrpSpPr/>
            <p:nvPr/>
          </p:nvGrpSpPr>
          <p:grpSpPr>
            <a:xfrm>
              <a:off x="9631283" y="2567441"/>
              <a:ext cx="2122307" cy="3609702"/>
              <a:chOff x="541891" y="2567441"/>
              <a:chExt cx="2122307" cy="3609702"/>
            </a:xfrm>
          </p:grpSpPr>
          <p:sp>
            <p:nvSpPr>
              <p:cNvPr id="203" name="Google Shape;203;p17"/>
              <p:cNvSpPr/>
              <p:nvPr/>
            </p:nvSpPr>
            <p:spPr>
              <a:xfrm>
                <a:off x="541891" y="2567441"/>
                <a:ext cx="2122307" cy="3609702"/>
              </a:xfrm>
              <a:prstGeom prst="round2SameRect">
                <a:avLst>
                  <a:gd name="adj1" fmla="val 16667"/>
                  <a:gd name="adj2" fmla="val 0"/>
                </a:avLst>
              </a:prstGeom>
              <a:solidFill>
                <a:srgbClr val="FCFDFE"/>
              </a:solidFill>
              <a:ln>
                <a:noFill/>
              </a:ln>
              <a:effectLst>
                <a:outerShdw blurRad="63500" sx="102000" sy="102000" algn="ctr" rotWithShape="0">
                  <a:srgbClr val="3378C8">
                    <a:alpha val="9803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204" name="Google Shape;204;p17"/>
              <p:cNvSpPr/>
              <p:nvPr/>
            </p:nvSpPr>
            <p:spPr>
              <a:xfrm>
                <a:off x="541891" y="6034088"/>
                <a:ext cx="2122306" cy="143055"/>
              </a:xfrm>
              <a:prstGeom prst="rect">
                <a:avLst/>
              </a:prstGeom>
              <a:solidFill>
                <a:srgbClr val="3378C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205" name="Google Shape;205;p17"/>
            <p:cNvGrpSpPr/>
            <p:nvPr/>
          </p:nvGrpSpPr>
          <p:grpSpPr>
            <a:xfrm>
              <a:off x="10477859" y="2344962"/>
              <a:ext cx="418718" cy="380422"/>
              <a:chOff x="427587" y="2066948"/>
              <a:chExt cx="912263" cy="828829"/>
            </a:xfrm>
          </p:grpSpPr>
          <p:sp>
            <p:nvSpPr>
              <p:cNvPr id="206" name="Google Shape;206;p17"/>
              <p:cNvSpPr/>
              <p:nvPr/>
            </p:nvSpPr>
            <p:spPr>
              <a:xfrm>
                <a:off x="450324" y="2128945"/>
                <a:ext cx="889526" cy="766832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3378C8"/>
              </a:solidFill>
              <a:ln w="12700" cap="flat" cmpd="sng">
                <a:solidFill>
                  <a:srgbClr val="3378C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207" name="Google Shape;207;p17"/>
              <p:cNvSpPr/>
              <p:nvPr/>
            </p:nvSpPr>
            <p:spPr>
              <a:xfrm rot="4666750">
                <a:off x="505813" y="2117833"/>
                <a:ext cx="667576" cy="698546"/>
              </a:xfrm>
              <a:custGeom>
                <a:avLst/>
                <a:gdLst/>
                <a:ahLst/>
                <a:cxnLst/>
                <a:rect l="l" t="t" r="r" b="b"/>
                <a:pathLst>
                  <a:path w="751712" h="766419" extrusionOk="0">
                    <a:moveTo>
                      <a:pt x="0" y="497894"/>
                    </a:moveTo>
                    <a:lnTo>
                      <a:pt x="107134" y="3253"/>
                    </a:lnTo>
                    <a:lnTo>
                      <a:pt x="119855" y="0"/>
                    </a:lnTo>
                    <a:lnTo>
                      <a:pt x="751712" y="649798"/>
                    </a:lnTo>
                    <a:lnTo>
                      <a:pt x="749455" y="660217"/>
                    </a:lnTo>
                    <a:lnTo>
                      <a:pt x="334147" y="766419"/>
                    </a:lnTo>
                    <a:lnTo>
                      <a:pt x="0" y="497894"/>
                    </a:lnTo>
                    <a:close/>
                  </a:path>
                </a:pathLst>
              </a:custGeom>
              <a:gradFill>
                <a:gsLst>
                  <a:gs pos="0">
                    <a:srgbClr val="2069C2">
                      <a:alpha val="13725"/>
                    </a:srgbClr>
                  </a:gs>
                  <a:gs pos="69000">
                    <a:srgbClr val="FFFFFF">
                      <a:alpha val="2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50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208" name="Google Shape;208;p17"/>
              <p:cNvSpPr txBox="1"/>
              <p:nvPr/>
            </p:nvSpPr>
            <p:spPr>
              <a:xfrm>
                <a:off x="616568" y="2271884"/>
                <a:ext cx="557043" cy="5364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5</a:t>
                </a:r>
                <a:endParaRPr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09" name="Google Shape;209;p17"/>
            <p:cNvSpPr txBox="1"/>
            <p:nvPr/>
          </p:nvSpPr>
          <p:spPr>
            <a:xfrm>
              <a:off x="9833059" y="3060042"/>
              <a:ext cx="1704241" cy="6758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활용방안 및</a:t>
              </a:r>
              <a:b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</a:br>
              <a: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기대 효과</a:t>
              </a:r>
              <a:endParaRPr/>
            </a:p>
          </p:txBody>
        </p:sp>
        <p:sp>
          <p:nvSpPr>
            <p:cNvPr id="210" name="Google Shape;210;p17"/>
            <p:cNvSpPr txBox="1"/>
            <p:nvPr/>
          </p:nvSpPr>
          <p:spPr>
            <a:xfrm>
              <a:off x="9626748" y="4453027"/>
              <a:ext cx="2122200" cy="88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457200" marR="0" lvl="0" indent="-30480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Malgun Gothic"/>
                <a:buChar char="-"/>
              </a:pPr>
              <a:r>
                <a:rPr lang="ko-KR" sz="1200" b="1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자율주행 시 차선 변경 안전성 향상</a:t>
              </a:r>
              <a:endParaRPr sz="1200" b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457200" marR="0" lvl="0" indent="-30480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Malgun Gothic"/>
                <a:buChar char="-"/>
              </a:pPr>
              <a:r>
                <a:rPr lang="ko-KR" sz="1200" b="1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운전자 편의성 강화 </a:t>
              </a:r>
              <a:endParaRPr sz="1200" b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457200" marR="0" lvl="0" indent="-30480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Malgun Gothic"/>
                <a:buChar char="-"/>
              </a:pPr>
              <a:r>
                <a:rPr lang="ko-KR" sz="1200" b="1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교통 흐름 개선</a:t>
              </a:r>
              <a:endParaRPr sz="1200" b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cxnSp>
          <p:nvCxnSpPr>
            <p:cNvPr id="211" name="Google Shape;211;p17"/>
            <p:cNvCxnSpPr/>
            <p:nvPr/>
          </p:nvCxnSpPr>
          <p:spPr>
            <a:xfrm>
              <a:off x="10583679" y="4260129"/>
              <a:ext cx="208445" cy="0"/>
            </a:xfrm>
            <a:prstGeom prst="straightConnector1">
              <a:avLst/>
            </a:prstGeom>
            <a:noFill/>
            <a:ln w="19050" cap="flat" cmpd="sng">
              <a:solidFill>
                <a:srgbClr val="3378C8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212" name="Google Shape;212;p17"/>
          <p:cNvGrpSpPr/>
          <p:nvPr/>
        </p:nvGrpSpPr>
        <p:grpSpPr>
          <a:xfrm>
            <a:off x="10667149" y="6576811"/>
            <a:ext cx="1075644" cy="150807"/>
            <a:chOff x="921102" y="6027409"/>
            <a:chExt cx="2680001" cy="375740"/>
          </a:xfrm>
        </p:grpSpPr>
        <p:pic>
          <p:nvPicPr>
            <p:cNvPr id="213" name="Google Shape;213;p17" descr="EMB0000378c3f3d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2420865" y="6027409"/>
              <a:ext cx="1180238" cy="375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4" name="Google Shape;214;p17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921102" y="6027409"/>
              <a:ext cx="1190542" cy="35394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5" name="Google Shape;215;p17"/>
          <p:cNvSpPr txBox="1"/>
          <p:nvPr/>
        </p:nvSpPr>
        <p:spPr>
          <a:xfrm>
            <a:off x="7226845" y="4453027"/>
            <a:ext cx="2341200" cy="88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048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lgun Gothic"/>
              <a:buChar char="-"/>
            </a:pPr>
            <a:r>
              <a:rPr lang="ko-KR" sz="12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사각지대 차량 탐지(BSD)</a:t>
            </a:r>
            <a:endParaRPr sz="1200" b="1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457200" marR="0" lvl="0" indent="-3048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lgun Gothic"/>
              <a:buChar char="-"/>
            </a:pPr>
            <a:r>
              <a:rPr lang="ko-KR" sz="12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앞차와의 거리(CIPV)</a:t>
            </a:r>
            <a:endParaRPr sz="1200" b="1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457200" marR="0" lvl="0" indent="-3048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lgun Gothic"/>
              <a:buChar char="-"/>
            </a:pPr>
            <a:r>
              <a:rPr lang="ko-KR" sz="1200" b="1" dirty="0" err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GPS데이터</a:t>
            </a:r>
            <a:r>
              <a:rPr lang="ko-KR" sz="12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(곡률, 터널)</a:t>
            </a:r>
            <a:endParaRPr sz="1200" b="1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cxnSp>
        <p:nvCxnSpPr>
          <p:cNvPr id="216" name="Google Shape;216;p17"/>
          <p:cNvCxnSpPr/>
          <p:nvPr/>
        </p:nvCxnSpPr>
        <p:spPr>
          <a:xfrm>
            <a:off x="8293656" y="4261079"/>
            <a:ext cx="208500" cy="0"/>
          </a:xfrm>
          <a:prstGeom prst="straightConnector1">
            <a:avLst/>
          </a:prstGeom>
          <a:noFill/>
          <a:ln w="19050" cap="flat" cmpd="sng">
            <a:solidFill>
              <a:srgbClr val="FCE456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60960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18"/>
          <p:cNvSpPr/>
          <p:nvPr/>
        </p:nvSpPr>
        <p:spPr>
          <a:xfrm rot="10800000">
            <a:off x="174170" y="70719"/>
            <a:ext cx="12017829" cy="1221051"/>
          </a:xfrm>
          <a:prstGeom prst="round1Rect">
            <a:avLst>
              <a:gd name="adj" fmla="val 23799"/>
            </a:avLst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grpSp>
        <p:nvGrpSpPr>
          <p:cNvPr id="223" name="Google Shape;223;p18"/>
          <p:cNvGrpSpPr/>
          <p:nvPr/>
        </p:nvGrpSpPr>
        <p:grpSpPr>
          <a:xfrm>
            <a:off x="376102" y="333243"/>
            <a:ext cx="5948498" cy="830997"/>
            <a:chOff x="376102" y="333243"/>
            <a:chExt cx="5948498" cy="830997"/>
          </a:xfrm>
        </p:grpSpPr>
        <p:sp>
          <p:nvSpPr>
            <p:cNvPr id="224" name="Google Shape;224;p18"/>
            <p:cNvSpPr txBox="1"/>
            <p:nvPr/>
          </p:nvSpPr>
          <p:spPr>
            <a:xfrm>
              <a:off x="1461721" y="366114"/>
              <a:ext cx="2252213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K-Digital Training</a:t>
              </a:r>
              <a:endParaRPr sz="1200" b="1">
                <a:solidFill>
                  <a:srgbClr val="3378C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225" name="Google Shape;225;p18"/>
            <p:cNvSpPr txBox="1"/>
            <p:nvPr/>
          </p:nvSpPr>
          <p:spPr>
            <a:xfrm>
              <a:off x="1461721" y="585057"/>
              <a:ext cx="4862879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800" b="1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팀 구성 및 역할</a:t>
              </a:r>
              <a:endParaRPr/>
            </a:p>
          </p:txBody>
        </p:sp>
        <p:sp>
          <p:nvSpPr>
            <p:cNvPr id="226" name="Google Shape;226;p18"/>
            <p:cNvSpPr txBox="1"/>
            <p:nvPr/>
          </p:nvSpPr>
          <p:spPr>
            <a:xfrm>
              <a:off x="376102" y="333243"/>
              <a:ext cx="126667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540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 sz="4400" b="1">
                <a:solidFill>
                  <a:srgbClr val="3378C8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27" name="Google Shape;227;p18"/>
          <p:cNvPicPr preferRelativeResize="0"/>
          <p:nvPr/>
        </p:nvPicPr>
        <p:blipFill rotWithShape="1">
          <a:blip r:embed="rId4">
            <a:alphaModFix amt="27000"/>
          </a:blip>
          <a:srcRect/>
          <a:stretch/>
        </p:blipFill>
        <p:spPr>
          <a:xfrm flipH="1">
            <a:off x="0" y="1916849"/>
            <a:ext cx="12192000" cy="2335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8" name="Google Shape;228;p18"/>
          <p:cNvGrpSpPr/>
          <p:nvPr/>
        </p:nvGrpSpPr>
        <p:grpSpPr>
          <a:xfrm>
            <a:off x="541891" y="1430219"/>
            <a:ext cx="10526159" cy="369332"/>
            <a:chOff x="541891" y="1430219"/>
            <a:chExt cx="10526159" cy="369332"/>
          </a:xfrm>
        </p:grpSpPr>
        <p:sp>
          <p:nvSpPr>
            <p:cNvPr id="229" name="Google Shape;229;p18"/>
            <p:cNvSpPr txBox="1"/>
            <p:nvPr/>
          </p:nvSpPr>
          <p:spPr>
            <a:xfrm>
              <a:off x="743615" y="1430219"/>
              <a:ext cx="10324435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800" b="1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해당 프로젝트를 진행하면서 </a:t>
              </a:r>
              <a: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훈련생 별로 주도적으로 참여한 부분을 중심</a:t>
              </a:r>
              <a:r>
                <a:rPr lang="ko-KR" sz="1800" b="1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으로 작성한다.</a:t>
              </a:r>
              <a:endParaRPr/>
            </a:p>
          </p:txBody>
        </p:sp>
        <p:sp>
          <p:nvSpPr>
            <p:cNvPr id="230" name="Google Shape;230;p18"/>
            <p:cNvSpPr/>
            <p:nvPr/>
          </p:nvSpPr>
          <p:spPr>
            <a:xfrm>
              <a:off x="541891" y="1539006"/>
              <a:ext cx="101147" cy="113869"/>
            </a:xfrm>
            <a:custGeom>
              <a:avLst/>
              <a:gdLst/>
              <a:ahLst/>
              <a:cxnLst/>
              <a:rect l="l" t="t" r="r" b="b"/>
              <a:pathLst>
                <a:path w="450214" h="506845" extrusionOk="0">
                  <a:moveTo>
                    <a:pt x="428021" y="214932"/>
                  </a:moveTo>
                  <a:lnTo>
                    <a:pt x="66705" y="6045"/>
                  </a:lnTo>
                  <a:cubicBezTo>
                    <a:pt x="37072" y="-11108"/>
                    <a:pt x="0" y="10287"/>
                    <a:pt x="0" y="44511"/>
                  </a:cubicBezTo>
                  <a:lnTo>
                    <a:pt x="0" y="462326"/>
                  </a:lnTo>
                  <a:cubicBezTo>
                    <a:pt x="0" y="496550"/>
                    <a:pt x="37072" y="517945"/>
                    <a:pt x="66705" y="500812"/>
                  </a:cubicBezTo>
                  <a:lnTo>
                    <a:pt x="428021" y="291905"/>
                  </a:lnTo>
                  <a:cubicBezTo>
                    <a:pt x="457613" y="274793"/>
                    <a:pt x="457613" y="232064"/>
                    <a:pt x="428021" y="214932"/>
                  </a:cubicBezTo>
                  <a:close/>
                </a:path>
              </a:pathLst>
            </a:custGeom>
            <a:solidFill>
              <a:srgbClr val="3378C8"/>
            </a:solidFill>
            <a:ln>
              <a:noFill/>
            </a:ln>
            <a:effectLst>
              <a:outerShdw blurRad="50800" dist="38100" dir="5400000" algn="t" rotWithShape="0">
                <a:srgbClr val="3378C8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231" name="Google Shape;231;p18"/>
          <p:cNvSpPr txBox="1"/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18"/>
          <p:cNvSpPr txBox="1"/>
          <p:nvPr/>
        </p:nvSpPr>
        <p:spPr>
          <a:xfrm>
            <a:off x="0" y="0"/>
            <a:ext cx="1336675" cy="114300"/>
          </a:xfrm>
          <a:prstGeom prst="rect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33" name="Google Shape;233;p18"/>
          <p:cNvGraphicFramePr/>
          <p:nvPr/>
        </p:nvGraphicFramePr>
        <p:xfrm>
          <a:off x="524528" y="2112278"/>
          <a:ext cx="11218275" cy="4442275"/>
        </p:xfrm>
        <a:graphic>
          <a:graphicData uri="http://schemas.openxmlformats.org/drawingml/2006/table">
            <a:tbl>
              <a:tblPr firstRow="1" bandRow="1">
                <a:noFill/>
                <a:tableStyleId>{D10B636E-D310-492A-9647-A09BF9A26FB8}</a:tableStyleId>
              </a:tblPr>
              <a:tblGrid>
                <a:gridCol w="2244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7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1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600" i="0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훈련생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378C8">
                        <a:alpha val="298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600" b="1" i="0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역할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378C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600" b="1" i="0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담당 업무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378C8">
                        <a:alpha val="98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61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6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신석환</a:t>
                      </a:r>
                      <a:endParaRPr sz="1600" b="1" i="0" u="none" strike="noStrike" cap="none">
                        <a:solidFill>
                          <a:srgbClr val="3A3838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ko-KR" sz="1600" b="1" i="0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팀장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F1F9">
                        <a:alpha val="2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Noto Sans Symbols"/>
                        <a:buNone/>
                      </a:pPr>
                      <a:endParaRPr sz="1600" i="0" u="none" strike="noStrike" cap="none">
                        <a:solidFill>
                          <a:srgbClr val="3A383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61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600"/>
                        <a:buFont typeface="Malgun Gothic"/>
                        <a:buNone/>
                      </a:pPr>
                      <a:r>
                        <a:rPr lang="ko-KR" sz="16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김호진</a:t>
                      </a:r>
                      <a:endParaRPr sz="1600" b="1" i="0" u="none" strike="noStrike" cap="none">
                        <a:solidFill>
                          <a:srgbClr val="3A3838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ko-KR" sz="1600" b="1" i="0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팀원</a:t>
                      </a:r>
                      <a:endParaRPr sz="1600" b="1" i="0" u="none" strike="noStrike" cap="none">
                        <a:solidFill>
                          <a:srgbClr val="3A3838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F1F9">
                        <a:alpha val="2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Noto Sans Symbols"/>
                        <a:buNone/>
                      </a:pPr>
                      <a:endParaRPr sz="1600" i="0" u="none" strike="noStrike" cap="none">
                        <a:solidFill>
                          <a:srgbClr val="3A383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61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600"/>
                        <a:buFont typeface="Malgun Gothic"/>
                        <a:buNone/>
                      </a:pPr>
                      <a:r>
                        <a:rPr lang="ko-KR" sz="16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박상우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ko-KR" sz="1600" b="1" i="0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팀원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F1F9">
                        <a:alpha val="2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Noto Sans Symbols"/>
                        <a:buNone/>
                      </a:pPr>
                      <a:endParaRPr sz="1600" b="0" i="0" u="none" strike="noStrike" cap="none">
                        <a:solidFill>
                          <a:srgbClr val="3A383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61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600"/>
                        <a:buFont typeface="Malgun Gothic"/>
                        <a:buNone/>
                      </a:pPr>
                      <a:r>
                        <a:rPr lang="ko-KR" sz="16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유형종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ko-KR" sz="16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팀원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F1F9">
                        <a:alpha val="2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Noto Sans Symbols"/>
                        <a:buNone/>
                      </a:pPr>
                      <a:endParaRPr sz="1600" b="0" i="0" u="none" strike="noStrike" cap="none">
                        <a:solidFill>
                          <a:srgbClr val="3A383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61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6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강창묵 교수</a:t>
                      </a:r>
                      <a:endParaRPr sz="1600" b="1">
                        <a:solidFill>
                          <a:srgbClr val="3A3838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6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멘토</a:t>
                      </a:r>
                      <a:endParaRPr sz="1600" b="1">
                        <a:solidFill>
                          <a:srgbClr val="3A3838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F1F9">
                        <a:alpha val="247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i="0" u="none" strike="noStrike" cap="none">
                        <a:solidFill>
                          <a:srgbClr val="3A383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34" name="Google Shape;234;p18"/>
          <p:cNvPicPr preferRelativeResize="0"/>
          <p:nvPr/>
        </p:nvPicPr>
        <p:blipFill rotWithShape="1">
          <a:blip r:embed="rId5">
            <a:alphaModFix/>
          </a:blip>
          <a:srcRect l="34974"/>
          <a:stretch/>
        </p:blipFill>
        <p:spPr>
          <a:xfrm rot="-6939651">
            <a:off x="1715" y="4920967"/>
            <a:ext cx="1452420" cy="917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804453" y="5517051"/>
            <a:ext cx="109959" cy="10995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6" name="Google Shape;236;p18"/>
          <p:cNvGrpSpPr/>
          <p:nvPr/>
        </p:nvGrpSpPr>
        <p:grpSpPr>
          <a:xfrm>
            <a:off x="4526077" y="2882882"/>
            <a:ext cx="2974402" cy="358635"/>
            <a:chOff x="4525872" y="3492488"/>
            <a:chExt cx="2713128" cy="358635"/>
          </a:xfrm>
        </p:grpSpPr>
        <p:sp>
          <p:nvSpPr>
            <p:cNvPr id="237" name="Google Shape;237;p18"/>
            <p:cNvSpPr/>
            <p:nvPr/>
          </p:nvSpPr>
          <p:spPr>
            <a:xfrm>
              <a:off x="4525872" y="3492488"/>
              <a:ext cx="2713128" cy="35863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8"/>
            <p:cNvSpPr/>
            <p:nvPr/>
          </p:nvSpPr>
          <p:spPr>
            <a:xfrm>
              <a:off x="4525872" y="3492488"/>
              <a:ext cx="358500" cy="358500"/>
            </a:xfrm>
            <a:prstGeom prst="ellipse">
              <a:avLst/>
            </a:prstGeom>
            <a:solidFill>
              <a:srgbClr val="3378C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39" name="Google Shape;239;p18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600414" y="3567030"/>
              <a:ext cx="209550" cy="2095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0" name="Google Shape;240;p18"/>
            <p:cNvSpPr txBox="1"/>
            <p:nvPr/>
          </p:nvSpPr>
          <p:spPr>
            <a:xfrm>
              <a:off x="5023522" y="3539156"/>
              <a:ext cx="21159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3A3838"/>
                </a:buClr>
                <a:buSzPts val="1200"/>
                <a:buFont typeface="Noto Sans Symbols"/>
                <a:buNone/>
              </a:pPr>
              <a:r>
                <a:rPr lang="ko-KR"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BSD 알고리즘 구현</a:t>
              </a:r>
              <a:endParaRPr/>
            </a:p>
          </p:txBody>
        </p:sp>
      </p:grpSp>
      <p:grpSp>
        <p:nvGrpSpPr>
          <p:cNvPr id="241" name="Google Shape;241;p18"/>
          <p:cNvGrpSpPr/>
          <p:nvPr/>
        </p:nvGrpSpPr>
        <p:grpSpPr>
          <a:xfrm>
            <a:off x="7579399" y="2882888"/>
            <a:ext cx="2987400" cy="358635"/>
            <a:chOff x="7579399" y="3492488"/>
            <a:chExt cx="2987400" cy="358635"/>
          </a:xfrm>
        </p:grpSpPr>
        <p:sp>
          <p:nvSpPr>
            <p:cNvPr id="242" name="Google Shape;242;p18"/>
            <p:cNvSpPr/>
            <p:nvPr/>
          </p:nvSpPr>
          <p:spPr>
            <a:xfrm>
              <a:off x="7579399" y="3492500"/>
              <a:ext cx="2987400" cy="358500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8"/>
            <p:cNvSpPr/>
            <p:nvPr/>
          </p:nvSpPr>
          <p:spPr>
            <a:xfrm>
              <a:off x="7579407" y="3492488"/>
              <a:ext cx="358635" cy="358635"/>
            </a:xfrm>
            <a:prstGeom prst="ellipse">
              <a:avLst/>
            </a:prstGeom>
            <a:solidFill>
              <a:srgbClr val="3378C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8"/>
            <p:cNvSpPr txBox="1"/>
            <p:nvPr/>
          </p:nvSpPr>
          <p:spPr>
            <a:xfrm>
              <a:off x="8133721" y="3519045"/>
              <a:ext cx="1866568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PT자료 제작 및 말표</a:t>
              </a:r>
              <a:endParaRPr sz="1200" b="1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pic>
          <p:nvPicPr>
            <p:cNvPr id="245" name="Google Shape;245;p18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7684515" y="3567030"/>
              <a:ext cx="191121" cy="203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46" name="Google Shape;246;p18"/>
          <p:cNvSpPr/>
          <p:nvPr/>
        </p:nvSpPr>
        <p:spPr>
          <a:xfrm>
            <a:off x="4525875" y="3641950"/>
            <a:ext cx="2987400" cy="3585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18"/>
          <p:cNvSpPr/>
          <p:nvPr/>
        </p:nvSpPr>
        <p:spPr>
          <a:xfrm>
            <a:off x="4525872" y="3641950"/>
            <a:ext cx="358500" cy="358500"/>
          </a:xfrm>
          <a:prstGeom prst="ellipse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18"/>
          <p:cNvSpPr txBox="1"/>
          <p:nvPr/>
        </p:nvSpPr>
        <p:spPr>
          <a:xfrm>
            <a:off x="5023021" y="3668500"/>
            <a:ext cx="25536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200" b="1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rPr>
              <a:t> 측면 차량 판별 알고리즘 설계</a:t>
            </a:r>
            <a:endParaRPr sz="1200" b="1">
              <a:solidFill>
                <a:srgbClr val="3A3838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249" name="Google Shape;249;p1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93097" y="3726100"/>
            <a:ext cx="216867" cy="19329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0" name="Google Shape;250;p18"/>
          <p:cNvGrpSpPr/>
          <p:nvPr/>
        </p:nvGrpSpPr>
        <p:grpSpPr>
          <a:xfrm>
            <a:off x="4525876" y="4436147"/>
            <a:ext cx="2987425" cy="358635"/>
            <a:chOff x="4525872" y="5045671"/>
            <a:chExt cx="2713128" cy="358635"/>
          </a:xfrm>
        </p:grpSpPr>
        <p:sp>
          <p:nvSpPr>
            <p:cNvPr id="251" name="Google Shape;251;p18"/>
            <p:cNvSpPr/>
            <p:nvPr/>
          </p:nvSpPr>
          <p:spPr>
            <a:xfrm>
              <a:off x="4525872" y="5045671"/>
              <a:ext cx="2713128" cy="35863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8"/>
            <p:cNvSpPr/>
            <p:nvPr/>
          </p:nvSpPr>
          <p:spPr>
            <a:xfrm>
              <a:off x="4525872" y="5045671"/>
              <a:ext cx="358635" cy="358635"/>
            </a:xfrm>
            <a:prstGeom prst="ellipse">
              <a:avLst/>
            </a:prstGeom>
            <a:solidFill>
              <a:srgbClr val="3378C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8"/>
            <p:cNvSpPr txBox="1"/>
            <p:nvPr/>
          </p:nvSpPr>
          <p:spPr>
            <a:xfrm>
              <a:off x="5023033" y="5072224"/>
              <a:ext cx="21777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CIPV 판단 로직 설계 및 구현</a:t>
              </a:r>
              <a:endParaRPr sz="1200" b="1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pic>
          <p:nvPicPr>
            <p:cNvPr id="254" name="Google Shape;254;p18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602565" y="5120407"/>
              <a:ext cx="219805" cy="2014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55" name="Google Shape;255;p18"/>
          <p:cNvGrpSpPr/>
          <p:nvPr/>
        </p:nvGrpSpPr>
        <p:grpSpPr>
          <a:xfrm>
            <a:off x="7579400" y="4436216"/>
            <a:ext cx="2987425" cy="358635"/>
            <a:chOff x="7579407" y="5045671"/>
            <a:chExt cx="2713128" cy="358635"/>
          </a:xfrm>
        </p:grpSpPr>
        <p:sp>
          <p:nvSpPr>
            <p:cNvPr id="256" name="Google Shape;256;p18"/>
            <p:cNvSpPr/>
            <p:nvPr/>
          </p:nvSpPr>
          <p:spPr>
            <a:xfrm>
              <a:off x="7579407" y="5045671"/>
              <a:ext cx="2713128" cy="35863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8"/>
            <p:cNvSpPr/>
            <p:nvPr/>
          </p:nvSpPr>
          <p:spPr>
            <a:xfrm>
              <a:off x="7579407" y="5045671"/>
              <a:ext cx="358635" cy="358635"/>
            </a:xfrm>
            <a:prstGeom prst="ellipse">
              <a:avLst/>
            </a:prstGeom>
            <a:solidFill>
              <a:srgbClr val="3378C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8"/>
            <p:cNvSpPr txBox="1"/>
            <p:nvPr/>
          </p:nvSpPr>
          <p:spPr>
            <a:xfrm>
              <a:off x="8133721" y="5072228"/>
              <a:ext cx="1866568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외부 데이터 수집</a:t>
              </a:r>
              <a:endParaRPr sz="1200" b="1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pic>
          <p:nvPicPr>
            <p:cNvPr id="259" name="Google Shape;259;p18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7638343" y="5153798"/>
              <a:ext cx="240516" cy="15032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0" name="Google Shape;260;p18"/>
          <p:cNvGrpSpPr/>
          <p:nvPr/>
        </p:nvGrpSpPr>
        <p:grpSpPr>
          <a:xfrm>
            <a:off x="7579470" y="3642069"/>
            <a:ext cx="2987425" cy="358635"/>
            <a:chOff x="7579407" y="4251550"/>
            <a:chExt cx="2713128" cy="358635"/>
          </a:xfrm>
        </p:grpSpPr>
        <p:sp>
          <p:nvSpPr>
            <p:cNvPr id="261" name="Google Shape;261;p18"/>
            <p:cNvSpPr/>
            <p:nvPr/>
          </p:nvSpPr>
          <p:spPr>
            <a:xfrm>
              <a:off x="7579407" y="4251550"/>
              <a:ext cx="2713128" cy="35863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8"/>
            <p:cNvSpPr/>
            <p:nvPr/>
          </p:nvSpPr>
          <p:spPr>
            <a:xfrm>
              <a:off x="7579407" y="4251550"/>
              <a:ext cx="358635" cy="358635"/>
            </a:xfrm>
            <a:prstGeom prst="ellipse">
              <a:avLst/>
            </a:prstGeom>
            <a:solidFill>
              <a:srgbClr val="3378C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8"/>
            <p:cNvSpPr txBox="1"/>
            <p:nvPr/>
          </p:nvSpPr>
          <p:spPr>
            <a:xfrm>
              <a:off x="8133721" y="4278107"/>
              <a:ext cx="18666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UI 디자인 및 제작 </a:t>
              </a:r>
              <a:endParaRPr sz="1200" b="1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pic>
          <p:nvPicPr>
            <p:cNvPr id="264" name="Google Shape;264;p18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7650477" y="4316867"/>
              <a:ext cx="228600" cy="2190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5" name="Google Shape;265;p18"/>
          <p:cNvGrpSpPr/>
          <p:nvPr/>
        </p:nvGrpSpPr>
        <p:grpSpPr>
          <a:xfrm>
            <a:off x="4525749" y="5201150"/>
            <a:ext cx="3503763" cy="358642"/>
            <a:chOff x="4525865" y="5811252"/>
            <a:chExt cx="4350879" cy="358642"/>
          </a:xfrm>
        </p:grpSpPr>
        <p:sp>
          <p:nvSpPr>
            <p:cNvPr id="266" name="Google Shape;266;p18"/>
            <p:cNvSpPr/>
            <p:nvPr/>
          </p:nvSpPr>
          <p:spPr>
            <a:xfrm>
              <a:off x="4525872" y="5811259"/>
              <a:ext cx="3749754" cy="35863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8"/>
            <p:cNvSpPr/>
            <p:nvPr/>
          </p:nvSpPr>
          <p:spPr>
            <a:xfrm>
              <a:off x="4525865" y="5811252"/>
              <a:ext cx="445200" cy="358500"/>
            </a:xfrm>
            <a:prstGeom prst="ellipse">
              <a:avLst/>
            </a:prstGeom>
            <a:solidFill>
              <a:srgbClr val="3378C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8"/>
            <p:cNvSpPr txBox="1"/>
            <p:nvPr/>
          </p:nvSpPr>
          <p:spPr>
            <a:xfrm>
              <a:off x="5023036" y="5837816"/>
              <a:ext cx="3853708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종합 추월 가능 여부 판단 로직 구현</a:t>
              </a:r>
              <a:endParaRPr sz="1200" b="1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pic>
          <p:nvPicPr>
            <p:cNvPr id="269" name="Google Shape;269;p18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4606772" y="5897402"/>
              <a:ext cx="298646" cy="1829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70" name="Google Shape;270;p18"/>
          <p:cNvGrpSpPr/>
          <p:nvPr/>
        </p:nvGrpSpPr>
        <p:grpSpPr>
          <a:xfrm>
            <a:off x="10667149" y="6576811"/>
            <a:ext cx="1075644" cy="150807"/>
            <a:chOff x="921102" y="6027409"/>
            <a:chExt cx="2680001" cy="375740"/>
          </a:xfrm>
        </p:grpSpPr>
        <p:pic>
          <p:nvPicPr>
            <p:cNvPr id="271" name="Google Shape;271;p18" descr="EMB0000378c3f3d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2420865" y="6027409"/>
              <a:ext cx="1180238" cy="375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2" name="Google Shape;272;p18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>
              <a:off x="921102" y="6027409"/>
              <a:ext cx="1190542" cy="35394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73" name="Google Shape;273;p18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-434301">
            <a:off x="8621099" y="4152616"/>
            <a:ext cx="3710395" cy="1869484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8"/>
          <p:cNvSpPr/>
          <p:nvPr/>
        </p:nvSpPr>
        <p:spPr>
          <a:xfrm flipH="1">
            <a:off x="10499099" y="4401262"/>
            <a:ext cx="1692900" cy="1372800"/>
          </a:xfrm>
          <a:prstGeom prst="rtTriangle">
            <a:avLst/>
          </a:prstGeom>
          <a:solidFill>
            <a:srgbClr val="F2F2F2">
              <a:alpha val="5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5" name="Google Shape;275;p18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 rot="2700000">
            <a:off x="11833039" y="4452895"/>
            <a:ext cx="154011" cy="154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18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638343" y="5311648"/>
            <a:ext cx="240516" cy="15032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7" name="Google Shape;277;p18"/>
          <p:cNvGrpSpPr/>
          <p:nvPr/>
        </p:nvGrpSpPr>
        <p:grpSpPr>
          <a:xfrm>
            <a:off x="7655114" y="5199000"/>
            <a:ext cx="2911264" cy="358500"/>
            <a:chOff x="7579407" y="5045671"/>
            <a:chExt cx="2713200" cy="358500"/>
          </a:xfrm>
        </p:grpSpPr>
        <p:sp>
          <p:nvSpPr>
            <p:cNvPr id="278" name="Google Shape;278;p18"/>
            <p:cNvSpPr/>
            <p:nvPr/>
          </p:nvSpPr>
          <p:spPr>
            <a:xfrm>
              <a:off x="7579407" y="5045671"/>
              <a:ext cx="2713200" cy="358500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8"/>
            <p:cNvSpPr txBox="1"/>
            <p:nvPr/>
          </p:nvSpPr>
          <p:spPr>
            <a:xfrm>
              <a:off x="8063748" y="5072221"/>
              <a:ext cx="19365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활용 DB 분석 및 정리 </a:t>
              </a:r>
              <a:endParaRPr sz="1200" b="1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pic>
          <p:nvPicPr>
            <p:cNvPr id="280" name="Google Shape;280;p18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7638343" y="5153798"/>
              <a:ext cx="240516" cy="15032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81" name="Google Shape;281;p18"/>
          <p:cNvGrpSpPr/>
          <p:nvPr/>
        </p:nvGrpSpPr>
        <p:grpSpPr>
          <a:xfrm>
            <a:off x="4526168" y="5989350"/>
            <a:ext cx="3992202" cy="358500"/>
            <a:chOff x="4525872" y="3492488"/>
            <a:chExt cx="2713200" cy="358500"/>
          </a:xfrm>
        </p:grpSpPr>
        <p:sp>
          <p:nvSpPr>
            <p:cNvPr id="282" name="Google Shape;282;p18"/>
            <p:cNvSpPr/>
            <p:nvPr/>
          </p:nvSpPr>
          <p:spPr>
            <a:xfrm>
              <a:off x="4525872" y="3492488"/>
              <a:ext cx="2713200" cy="358500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83" name="Google Shape;283;p18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600414" y="3567030"/>
              <a:ext cx="209550" cy="2095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4" name="Google Shape;284;p18"/>
            <p:cNvSpPr txBox="1"/>
            <p:nvPr/>
          </p:nvSpPr>
          <p:spPr>
            <a:xfrm>
              <a:off x="4809969" y="3539160"/>
              <a:ext cx="23295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3A3838"/>
                </a:buClr>
                <a:buSzPts val="1200"/>
                <a:buFont typeface="Noto Sans Symbols"/>
                <a:buNone/>
              </a:pPr>
              <a:r>
                <a:rPr lang="ko-KR"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데이터 파일 처리 및  프로젝트 조언</a:t>
              </a:r>
              <a:endParaRPr/>
            </a:p>
          </p:txBody>
        </p:sp>
      </p:grpSp>
      <p:grpSp>
        <p:nvGrpSpPr>
          <p:cNvPr id="285" name="Google Shape;285;p18"/>
          <p:cNvGrpSpPr/>
          <p:nvPr/>
        </p:nvGrpSpPr>
        <p:grpSpPr>
          <a:xfrm>
            <a:off x="4505027" y="6023257"/>
            <a:ext cx="393024" cy="358500"/>
            <a:chOff x="4525872" y="3492488"/>
            <a:chExt cx="358500" cy="358500"/>
          </a:xfrm>
        </p:grpSpPr>
        <p:sp>
          <p:nvSpPr>
            <p:cNvPr id="286" name="Google Shape;286;p18"/>
            <p:cNvSpPr/>
            <p:nvPr/>
          </p:nvSpPr>
          <p:spPr>
            <a:xfrm>
              <a:off x="4525872" y="3492488"/>
              <a:ext cx="358500" cy="358500"/>
            </a:xfrm>
            <a:prstGeom prst="ellipse">
              <a:avLst/>
            </a:prstGeom>
            <a:solidFill>
              <a:srgbClr val="3378C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87" name="Google Shape;287;p18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600414" y="3567030"/>
              <a:ext cx="209550" cy="2095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8" name="Google Shape;288;p18"/>
          <p:cNvSpPr/>
          <p:nvPr/>
        </p:nvSpPr>
        <p:spPr>
          <a:xfrm>
            <a:off x="7562093" y="5158550"/>
            <a:ext cx="393024" cy="358500"/>
          </a:xfrm>
          <a:prstGeom prst="ellipse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9" name="Google Shape;289;p1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650172" y="5230375"/>
            <a:ext cx="216867" cy="1932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5" y="-130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19"/>
          <p:cNvPicPr preferRelativeResize="0"/>
          <p:nvPr/>
        </p:nvPicPr>
        <p:blipFill rotWithShape="1">
          <a:blip r:embed="rId4">
            <a:alphaModFix/>
          </a:blip>
          <a:srcRect t="4365" r="36132"/>
          <a:stretch/>
        </p:blipFill>
        <p:spPr>
          <a:xfrm rot="-5400000" flipH="1">
            <a:off x="-70596" y="5743970"/>
            <a:ext cx="1184627" cy="1043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19"/>
          <p:cNvPicPr preferRelativeResize="0"/>
          <p:nvPr/>
        </p:nvPicPr>
        <p:blipFill rotWithShape="1">
          <a:blip r:embed="rId5">
            <a:alphaModFix/>
          </a:blip>
          <a:srcRect r="16079" b="36588"/>
          <a:stretch/>
        </p:blipFill>
        <p:spPr>
          <a:xfrm rot="-5400000">
            <a:off x="8716893" y="2969799"/>
            <a:ext cx="4528063" cy="2422159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19"/>
          <p:cNvSpPr/>
          <p:nvPr/>
        </p:nvSpPr>
        <p:spPr>
          <a:xfrm rot="10800000">
            <a:off x="174170" y="70719"/>
            <a:ext cx="12017829" cy="1221051"/>
          </a:xfrm>
          <a:prstGeom prst="round1Rect">
            <a:avLst>
              <a:gd name="adj" fmla="val 23799"/>
            </a:avLst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grpSp>
        <p:nvGrpSpPr>
          <p:cNvPr id="298" name="Google Shape;298;p19"/>
          <p:cNvGrpSpPr/>
          <p:nvPr/>
        </p:nvGrpSpPr>
        <p:grpSpPr>
          <a:xfrm>
            <a:off x="376102" y="333243"/>
            <a:ext cx="5948498" cy="830997"/>
            <a:chOff x="376102" y="333243"/>
            <a:chExt cx="5948498" cy="830997"/>
          </a:xfrm>
        </p:grpSpPr>
        <p:sp>
          <p:nvSpPr>
            <p:cNvPr id="299" name="Google Shape;299;p19"/>
            <p:cNvSpPr txBox="1"/>
            <p:nvPr/>
          </p:nvSpPr>
          <p:spPr>
            <a:xfrm>
              <a:off x="1461721" y="366114"/>
              <a:ext cx="2252213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K-Digital Training</a:t>
              </a:r>
              <a:endParaRPr sz="1200" b="1">
                <a:solidFill>
                  <a:srgbClr val="3378C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00" name="Google Shape;300;p19"/>
            <p:cNvSpPr txBox="1"/>
            <p:nvPr/>
          </p:nvSpPr>
          <p:spPr>
            <a:xfrm>
              <a:off x="1461721" y="585057"/>
              <a:ext cx="4862879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800" b="1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수행 절차 및 방법</a:t>
              </a:r>
              <a:endParaRPr/>
            </a:p>
          </p:txBody>
        </p:sp>
        <p:sp>
          <p:nvSpPr>
            <p:cNvPr id="301" name="Google Shape;301;p19"/>
            <p:cNvSpPr txBox="1"/>
            <p:nvPr/>
          </p:nvSpPr>
          <p:spPr>
            <a:xfrm>
              <a:off x="376102" y="333243"/>
              <a:ext cx="126667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540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03</a:t>
              </a:r>
              <a:endParaRPr sz="4400" b="1">
                <a:solidFill>
                  <a:srgbClr val="3378C8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02" name="Google Shape;302;p19"/>
          <p:cNvPicPr preferRelativeResize="0"/>
          <p:nvPr/>
        </p:nvPicPr>
        <p:blipFill rotWithShape="1">
          <a:blip r:embed="rId6">
            <a:alphaModFix amt="27000"/>
          </a:blip>
          <a:srcRect/>
          <a:stretch/>
        </p:blipFill>
        <p:spPr>
          <a:xfrm flipH="1">
            <a:off x="0" y="1916849"/>
            <a:ext cx="12192000" cy="2335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9"/>
          <p:cNvGrpSpPr/>
          <p:nvPr/>
        </p:nvGrpSpPr>
        <p:grpSpPr>
          <a:xfrm>
            <a:off x="541891" y="1430219"/>
            <a:ext cx="10526159" cy="369332"/>
            <a:chOff x="541891" y="1430219"/>
            <a:chExt cx="10526159" cy="369332"/>
          </a:xfrm>
        </p:grpSpPr>
        <p:sp>
          <p:nvSpPr>
            <p:cNvPr id="304" name="Google Shape;304;p19"/>
            <p:cNvSpPr txBox="1"/>
            <p:nvPr/>
          </p:nvSpPr>
          <p:spPr>
            <a:xfrm>
              <a:off x="743615" y="1430219"/>
              <a:ext cx="10324435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800" b="1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프로젝트의 </a:t>
              </a:r>
              <a: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사전 기획</a:t>
              </a:r>
              <a:r>
                <a:rPr lang="ko-KR" sz="1800" b="1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과 </a:t>
              </a:r>
              <a: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수행 및 완료 </a:t>
              </a:r>
              <a:r>
                <a:rPr lang="ko-KR" sz="1800" b="1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과정으로 나누어서 작성한다. </a:t>
              </a:r>
              <a:endParaRPr/>
            </a:p>
          </p:txBody>
        </p:sp>
        <p:sp>
          <p:nvSpPr>
            <p:cNvPr id="305" name="Google Shape;305;p19"/>
            <p:cNvSpPr/>
            <p:nvPr/>
          </p:nvSpPr>
          <p:spPr>
            <a:xfrm>
              <a:off x="541891" y="1539006"/>
              <a:ext cx="101147" cy="113869"/>
            </a:xfrm>
            <a:custGeom>
              <a:avLst/>
              <a:gdLst/>
              <a:ahLst/>
              <a:cxnLst/>
              <a:rect l="l" t="t" r="r" b="b"/>
              <a:pathLst>
                <a:path w="450214" h="506845" extrusionOk="0">
                  <a:moveTo>
                    <a:pt x="428021" y="214932"/>
                  </a:moveTo>
                  <a:lnTo>
                    <a:pt x="66705" y="6045"/>
                  </a:lnTo>
                  <a:cubicBezTo>
                    <a:pt x="37072" y="-11108"/>
                    <a:pt x="0" y="10287"/>
                    <a:pt x="0" y="44511"/>
                  </a:cubicBezTo>
                  <a:lnTo>
                    <a:pt x="0" y="462326"/>
                  </a:lnTo>
                  <a:cubicBezTo>
                    <a:pt x="0" y="496550"/>
                    <a:pt x="37072" y="517945"/>
                    <a:pt x="66705" y="500812"/>
                  </a:cubicBezTo>
                  <a:lnTo>
                    <a:pt x="428021" y="291905"/>
                  </a:lnTo>
                  <a:cubicBezTo>
                    <a:pt x="457613" y="274793"/>
                    <a:pt x="457613" y="232064"/>
                    <a:pt x="428021" y="214932"/>
                  </a:cubicBezTo>
                  <a:close/>
                </a:path>
              </a:pathLst>
            </a:custGeom>
            <a:solidFill>
              <a:srgbClr val="3378C8"/>
            </a:solidFill>
            <a:ln>
              <a:noFill/>
            </a:ln>
            <a:effectLst>
              <a:outerShdw blurRad="50800" dist="38100" dir="5400000" algn="t" rotWithShape="0">
                <a:srgbClr val="3378C8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306" name="Google Shape;306;p19"/>
          <p:cNvGrpSpPr/>
          <p:nvPr/>
        </p:nvGrpSpPr>
        <p:grpSpPr>
          <a:xfrm>
            <a:off x="10667149" y="6576811"/>
            <a:ext cx="1075644" cy="150807"/>
            <a:chOff x="921102" y="6027409"/>
            <a:chExt cx="2680001" cy="375740"/>
          </a:xfrm>
        </p:grpSpPr>
        <p:pic>
          <p:nvPicPr>
            <p:cNvPr id="307" name="Google Shape;307;p19" descr="EMB0000378c3f3d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420865" y="6027409"/>
              <a:ext cx="1180238" cy="375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" name="Google Shape;308;p19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921102" y="6027409"/>
              <a:ext cx="1190542" cy="35394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9" name="Google Shape;309;p19"/>
          <p:cNvSpPr txBox="1"/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19"/>
          <p:cNvSpPr txBox="1"/>
          <p:nvPr/>
        </p:nvSpPr>
        <p:spPr>
          <a:xfrm>
            <a:off x="0" y="0"/>
            <a:ext cx="1336675" cy="114300"/>
          </a:xfrm>
          <a:prstGeom prst="rect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11" name="Google Shape;311;p19"/>
          <p:cNvGraphicFramePr/>
          <p:nvPr/>
        </p:nvGraphicFramePr>
        <p:xfrm>
          <a:off x="486853" y="2775500"/>
          <a:ext cx="11218275" cy="2498300"/>
        </p:xfrm>
        <a:graphic>
          <a:graphicData uri="http://schemas.openxmlformats.org/drawingml/2006/table">
            <a:tbl>
              <a:tblPr firstRow="1" bandRow="1">
                <a:noFill/>
                <a:tableStyleId>{D10B636E-D310-492A-9647-A09BF9A26FB8}</a:tableStyleId>
              </a:tblPr>
              <a:tblGrid>
                <a:gridCol w="149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53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46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2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600" b="1" i="0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구분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378C8">
                        <a:alpha val="2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600" b="1" i="0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기간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378C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600" b="1" i="0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활동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378C8">
                        <a:alpha val="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600"/>
                        <a:buFont typeface="Malgun Gothic"/>
                        <a:buNone/>
                      </a:pPr>
                      <a:r>
                        <a:rPr lang="ko-KR" sz="1600" b="1" i="0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비고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378C8">
                        <a:alpha val="4705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200" b="1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사전 기획</a:t>
                      </a:r>
                      <a:endParaRPr sz="1200" b="1" u="none" strike="noStrike" cap="none">
                        <a:solidFill>
                          <a:srgbClr val="3A3838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84925" marR="84925" marT="42475" marB="424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200"/>
                        <a:buFont typeface="Noto Sans Symbols"/>
                        <a:buNone/>
                      </a:pPr>
                      <a:r>
                        <a:rPr lang="ko-KR" sz="12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4</a:t>
                      </a:r>
                      <a:r>
                        <a:rPr lang="ko-KR" sz="1200" b="1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/</a:t>
                      </a:r>
                      <a:r>
                        <a:rPr lang="ko-KR" sz="12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16</a:t>
                      </a:r>
                      <a:r>
                        <a:rPr lang="ko-KR" sz="1200" b="1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(</a:t>
                      </a:r>
                      <a:r>
                        <a:rPr lang="ko-KR" sz="12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수</a:t>
                      </a:r>
                      <a:r>
                        <a:rPr lang="ko-KR" sz="1200" b="1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)</a:t>
                      </a:r>
                      <a:endParaRPr/>
                    </a:p>
                  </a:txBody>
                  <a:tcPr marL="33425" marR="3925" marT="3925" marB="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F1F9">
                        <a:alpha val="2470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None/>
                      </a:pPr>
                      <a:endParaRPr sz="1400" i="0" u="none" strike="noStrike" cap="none">
                        <a:solidFill>
                          <a:srgbClr val="3A383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8D8D8"/>
                      </a:solidFill>
                      <a:prstDash val="lg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200"/>
                        <a:buFont typeface="Noto Sans Symbols"/>
                        <a:buNone/>
                      </a:pPr>
                      <a:r>
                        <a:rPr lang="ko-KR" sz="1200" b="1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아이디어 선정</a:t>
                      </a:r>
                      <a:endParaRPr/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378C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200" b="1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데이터 수집</a:t>
                      </a:r>
                      <a:endParaRPr/>
                    </a:p>
                  </a:txBody>
                  <a:tcPr marL="84925" marR="84925" marT="42475" marB="424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200"/>
                        <a:buFont typeface="Noto Sans Symbols"/>
                        <a:buNone/>
                      </a:pPr>
                      <a:r>
                        <a:rPr lang="ko-KR" sz="12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4/16(수)</a:t>
                      </a:r>
                      <a:endParaRPr sz="1200" b="1">
                        <a:solidFill>
                          <a:srgbClr val="3A3838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33425" marR="3925" marT="3925" marB="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F1F9">
                        <a:alpha val="2470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None/>
                      </a:pPr>
                      <a:endParaRPr sz="1400" i="0" u="none" strike="noStrike" cap="none">
                        <a:solidFill>
                          <a:srgbClr val="3A383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8D8D8"/>
                      </a:solidFill>
                      <a:prstDash val="lg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8D8D8"/>
                      </a:solidFill>
                      <a:prstDash val="lg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200"/>
                        <a:buFont typeface="Arial"/>
                        <a:buNone/>
                      </a:pPr>
                      <a:r>
                        <a:rPr lang="ko-KR" sz="12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로깅 데이터 분석</a:t>
                      </a:r>
                      <a:endParaRPr sz="1200" b="1" u="none" strike="noStrike" cap="none">
                        <a:solidFill>
                          <a:srgbClr val="3A3838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33425" marR="3925" marT="3925" marB="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8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200"/>
                        <a:buFont typeface="Malgun Gothic"/>
                        <a:buNone/>
                      </a:pPr>
                      <a:r>
                        <a:rPr lang="ko-KR" sz="1200" b="1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모델링</a:t>
                      </a:r>
                      <a:endParaRPr sz="1200" b="1" u="none" strike="noStrike" cap="none">
                        <a:solidFill>
                          <a:srgbClr val="3A3838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84925" marR="84925" marT="42475" marB="424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200"/>
                        <a:buFont typeface="Noto Sans Symbols"/>
                        <a:buNone/>
                      </a:pPr>
                      <a:r>
                        <a:rPr lang="ko-KR" sz="12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4/16(수) ~ 4/17(목)</a:t>
                      </a:r>
                      <a:endParaRPr/>
                    </a:p>
                  </a:txBody>
                  <a:tcPr marL="33425" marR="3925" marT="3925" marB="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F1F9">
                        <a:alpha val="2470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None/>
                      </a:pPr>
                      <a:endParaRPr sz="1400" i="0" u="none" strike="noStrike" cap="none">
                        <a:solidFill>
                          <a:srgbClr val="3A383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8D8D8"/>
                      </a:solidFill>
                      <a:prstDash val="lg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8D8D8"/>
                      </a:solidFill>
                      <a:prstDash val="lg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200"/>
                        <a:buFont typeface="Arial"/>
                        <a:buNone/>
                      </a:pPr>
                      <a:endParaRPr/>
                    </a:p>
                  </a:txBody>
                  <a:tcPr marL="33425" marR="3925" marT="3925" marB="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8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200"/>
                        <a:buFont typeface="Malgun Gothic"/>
                        <a:buNone/>
                      </a:pPr>
                      <a:r>
                        <a:rPr lang="ko-KR" sz="1200" b="1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총 개발기간</a:t>
                      </a:r>
                      <a:endParaRPr/>
                    </a:p>
                  </a:txBody>
                  <a:tcPr marL="84925" marR="84925" marT="42475" marB="424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200"/>
                        <a:buFont typeface="Noto Sans Symbols"/>
                        <a:buNone/>
                      </a:pPr>
                      <a:r>
                        <a:rPr lang="ko-KR" sz="12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4/16(수) ~ 4/17(목)</a:t>
                      </a:r>
                      <a:endParaRPr sz="1200" b="1">
                        <a:solidFill>
                          <a:srgbClr val="3A3838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  <a:p>
                      <a:pPr marL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A3838"/>
                        </a:buClr>
                        <a:buSzPts val="1200"/>
                        <a:buFont typeface="Noto Sans Symbols"/>
                        <a:buNone/>
                      </a:pPr>
                      <a:r>
                        <a:rPr lang="ko-KR" sz="1200" b="1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(총 20</a:t>
                      </a:r>
                      <a:r>
                        <a:rPr lang="ko-KR" sz="1200" b="1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시간</a:t>
                      </a:r>
                      <a:r>
                        <a:rPr lang="ko-KR" sz="1200" b="1" u="none" strike="noStrike" cap="none">
                          <a:solidFill>
                            <a:srgbClr val="3A3838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)</a:t>
                      </a:r>
                      <a:endParaRPr/>
                    </a:p>
                  </a:txBody>
                  <a:tcPr marL="33425" marR="3925" marT="3925" marB="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F1F9">
                        <a:alpha val="2470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None/>
                      </a:pPr>
                      <a:endParaRPr sz="1400" b="0" i="0" u="none" strike="noStrike" cap="none">
                        <a:solidFill>
                          <a:srgbClr val="3A383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8D8D8"/>
                      </a:solidFill>
                      <a:prstDash val="lg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None/>
                      </a:pPr>
                      <a:endParaRPr sz="1400" b="0" i="0" u="none" strike="noStrike" cap="none">
                        <a:solidFill>
                          <a:srgbClr val="3A383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50" marB="457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12" name="Google Shape;312;p19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79625" y="5477900"/>
            <a:ext cx="124936" cy="12493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3" name="Google Shape;313;p19"/>
          <p:cNvGrpSpPr/>
          <p:nvPr/>
        </p:nvGrpSpPr>
        <p:grpSpPr>
          <a:xfrm>
            <a:off x="4666725" y="3265737"/>
            <a:ext cx="2115248" cy="326795"/>
            <a:chOff x="4361772" y="2903156"/>
            <a:chExt cx="1994576" cy="326795"/>
          </a:xfrm>
        </p:grpSpPr>
        <p:grpSp>
          <p:nvGrpSpPr>
            <p:cNvPr id="314" name="Google Shape;314;p19"/>
            <p:cNvGrpSpPr/>
            <p:nvPr/>
          </p:nvGrpSpPr>
          <p:grpSpPr>
            <a:xfrm>
              <a:off x="4361772" y="2903156"/>
              <a:ext cx="1994576" cy="326795"/>
              <a:chOff x="1430680" y="2863895"/>
              <a:chExt cx="2135100" cy="358505"/>
            </a:xfrm>
          </p:grpSpPr>
          <p:sp>
            <p:nvSpPr>
              <p:cNvPr id="315" name="Google Shape;315;p19"/>
              <p:cNvSpPr/>
              <p:nvPr/>
            </p:nvSpPr>
            <p:spPr>
              <a:xfrm>
                <a:off x="1430680" y="2863895"/>
                <a:ext cx="2135100" cy="358500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" name="Google Shape;316;p19"/>
              <p:cNvSpPr/>
              <p:nvPr/>
            </p:nvSpPr>
            <p:spPr>
              <a:xfrm>
                <a:off x="1445310" y="2863901"/>
                <a:ext cx="358500" cy="358500"/>
              </a:xfrm>
              <a:prstGeom prst="ellipse">
                <a:avLst/>
              </a:prstGeom>
              <a:solidFill>
                <a:srgbClr val="3378C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317" name="Google Shape;317;p19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468029" y="2981614"/>
              <a:ext cx="149803" cy="18053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8" name="Google Shape;318;p19"/>
          <p:cNvGrpSpPr/>
          <p:nvPr/>
        </p:nvGrpSpPr>
        <p:grpSpPr>
          <a:xfrm>
            <a:off x="7151763" y="3265611"/>
            <a:ext cx="1446142" cy="326773"/>
            <a:chOff x="4361788" y="2903023"/>
            <a:chExt cx="1446142" cy="326773"/>
          </a:xfrm>
        </p:grpSpPr>
        <p:grpSp>
          <p:nvGrpSpPr>
            <p:cNvPr id="319" name="Google Shape;319;p19"/>
            <p:cNvGrpSpPr/>
            <p:nvPr/>
          </p:nvGrpSpPr>
          <p:grpSpPr>
            <a:xfrm>
              <a:off x="4361788" y="2903023"/>
              <a:ext cx="1446142" cy="326773"/>
              <a:chOff x="1643602" y="2903023"/>
              <a:chExt cx="1446142" cy="326773"/>
            </a:xfrm>
          </p:grpSpPr>
          <p:grpSp>
            <p:nvGrpSpPr>
              <p:cNvPr id="320" name="Google Shape;320;p19"/>
              <p:cNvGrpSpPr/>
              <p:nvPr/>
            </p:nvGrpSpPr>
            <p:grpSpPr>
              <a:xfrm>
                <a:off x="1643602" y="2903023"/>
                <a:ext cx="1446142" cy="326773"/>
                <a:chOff x="1430672" y="2863901"/>
                <a:chExt cx="1548000" cy="358500"/>
              </a:xfrm>
            </p:grpSpPr>
            <p:sp>
              <p:nvSpPr>
                <p:cNvPr id="321" name="Google Shape;321;p19"/>
                <p:cNvSpPr/>
                <p:nvPr/>
              </p:nvSpPr>
              <p:spPr>
                <a:xfrm>
                  <a:off x="1430672" y="2863901"/>
                  <a:ext cx="1548000" cy="3585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F2F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2" name="Google Shape;322;p19"/>
                <p:cNvSpPr/>
                <p:nvPr/>
              </p:nvSpPr>
              <p:spPr>
                <a:xfrm>
                  <a:off x="1445310" y="2863901"/>
                  <a:ext cx="358500" cy="358500"/>
                </a:xfrm>
                <a:prstGeom prst="ellipse">
                  <a:avLst/>
                </a:prstGeom>
                <a:solidFill>
                  <a:srgbClr val="3378C8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23" name="Google Shape;323;p19"/>
              <p:cNvSpPr txBox="1"/>
              <p:nvPr/>
            </p:nvSpPr>
            <p:spPr>
              <a:xfrm>
                <a:off x="1992184" y="2933426"/>
                <a:ext cx="1093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200" b="1">
                    <a:solidFill>
                      <a:srgbClr val="3A3838"/>
                    </a:solidFill>
                    <a:latin typeface="Malgun Gothic"/>
                    <a:ea typeface="Malgun Gothic"/>
                    <a:cs typeface="Malgun Gothic"/>
                    <a:sym typeface="Malgun Gothic"/>
                  </a:rPr>
                  <a:t>기획안 작성</a:t>
                </a:r>
                <a:endParaRPr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pic>
          <p:nvPicPr>
            <p:cNvPr id="324" name="Google Shape;324;p19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468029" y="2981614"/>
              <a:ext cx="149803" cy="18053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5" name="Google Shape;325;p19"/>
          <p:cNvGrpSpPr/>
          <p:nvPr/>
        </p:nvGrpSpPr>
        <p:grpSpPr>
          <a:xfrm>
            <a:off x="4666752" y="3764425"/>
            <a:ext cx="2931856" cy="326778"/>
            <a:chOff x="4361786" y="2903019"/>
            <a:chExt cx="2613295" cy="326778"/>
          </a:xfrm>
        </p:grpSpPr>
        <p:grpSp>
          <p:nvGrpSpPr>
            <p:cNvPr id="326" name="Google Shape;326;p19"/>
            <p:cNvGrpSpPr/>
            <p:nvPr/>
          </p:nvGrpSpPr>
          <p:grpSpPr>
            <a:xfrm>
              <a:off x="4361786" y="2903019"/>
              <a:ext cx="2613295" cy="326778"/>
              <a:chOff x="1643600" y="2903019"/>
              <a:chExt cx="2613295" cy="326778"/>
            </a:xfrm>
          </p:grpSpPr>
          <p:grpSp>
            <p:nvGrpSpPr>
              <p:cNvPr id="327" name="Google Shape;327;p19"/>
              <p:cNvGrpSpPr/>
              <p:nvPr/>
            </p:nvGrpSpPr>
            <p:grpSpPr>
              <a:xfrm>
                <a:off x="1643600" y="2903019"/>
                <a:ext cx="2488429" cy="326778"/>
                <a:chOff x="1430670" y="2863895"/>
                <a:chExt cx="2663700" cy="358505"/>
              </a:xfrm>
            </p:grpSpPr>
            <p:sp>
              <p:nvSpPr>
                <p:cNvPr id="328" name="Google Shape;328;p19"/>
                <p:cNvSpPr/>
                <p:nvPr/>
              </p:nvSpPr>
              <p:spPr>
                <a:xfrm>
                  <a:off x="1430670" y="2863895"/>
                  <a:ext cx="2663700" cy="3585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F2F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9" name="Google Shape;329;p19"/>
                <p:cNvSpPr/>
                <p:nvPr/>
              </p:nvSpPr>
              <p:spPr>
                <a:xfrm>
                  <a:off x="1445310" y="2863901"/>
                  <a:ext cx="358500" cy="358500"/>
                </a:xfrm>
                <a:prstGeom prst="ellipse">
                  <a:avLst/>
                </a:prstGeom>
                <a:solidFill>
                  <a:srgbClr val="3378C8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30" name="Google Shape;330;p19"/>
              <p:cNvSpPr txBox="1"/>
              <p:nvPr/>
            </p:nvSpPr>
            <p:spPr>
              <a:xfrm>
                <a:off x="1972995" y="2933431"/>
                <a:ext cx="22839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200" b="1">
                    <a:solidFill>
                      <a:srgbClr val="3A3838"/>
                    </a:solidFill>
                    <a:latin typeface="Malgun Gothic"/>
                    <a:ea typeface="Malgun Gothic"/>
                    <a:cs typeface="Malgun Gothic"/>
                    <a:sym typeface="Malgun Gothic"/>
                  </a:rPr>
                  <a:t>mat 파일 데이터 도출 및 분석</a:t>
                </a:r>
                <a:endParaRPr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pic>
          <p:nvPicPr>
            <p:cNvPr id="331" name="Google Shape;331;p19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468029" y="2981614"/>
              <a:ext cx="149803" cy="18053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2" name="Google Shape;332;p19"/>
          <p:cNvSpPr txBox="1"/>
          <p:nvPr/>
        </p:nvSpPr>
        <p:spPr>
          <a:xfrm>
            <a:off x="5036304" y="3290538"/>
            <a:ext cx="2422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200" b="1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rPr>
              <a:t>프로젝트 계획 수립</a:t>
            </a:r>
            <a:endParaRPr sz="1200" b="1">
              <a:solidFill>
                <a:srgbClr val="3A3838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grpSp>
        <p:nvGrpSpPr>
          <p:cNvPr id="333" name="Google Shape;333;p19"/>
          <p:cNvGrpSpPr/>
          <p:nvPr/>
        </p:nvGrpSpPr>
        <p:grpSpPr>
          <a:xfrm>
            <a:off x="4655993" y="4332475"/>
            <a:ext cx="2953377" cy="326778"/>
            <a:chOff x="4361790" y="2903019"/>
            <a:chExt cx="2632478" cy="326778"/>
          </a:xfrm>
        </p:grpSpPr>
        <p:grpSp>
          <p:nvGrpSpPr>
            <p:cNvPr id="334" name="Google Shape;334;p19"/>
            <p:cNvGrpSpPr/>
            <p:nvPr/>
          </p:nvGrpSpPr>
          <p:grpSpPr>
            <a:xfrm>
              <a:off x="4361790" y="2903019"/>
              <a:ext cx="2632478" cy="326778"/>
              <a:chOff x="1643604" y="2903019"/>
              <a:chExt cx="2632478" cy="326778"/>
            </a:xfrm>
          </p:grpSpPr>
          <p:grpSp>
            <p:nvGrpSpPr>
              <p:cNvPr id="335" name="Google Shape;335;p19"/>
              <p:cNvGrpSpPr/>
              <p:nvPr/>
            </p:nvGrpSpPr>
            <p:grpSpPr>
              <a:xfrm>
                <a:off x="1643604" y="2903019"/>
                <a:ext cx="930183" cy="326778"/>
                <a:chOff x="1430674" y="2863895"/>
                <a:chExt cx="995700" cy="358505"/>
              </a:xfrm>
            </p:grpSpPr>
            <p:sp>
              <p:nvSpPr>
                <p:cNvPr id="336" name="Google Shape;336;p19"/>
                <p:cNvSpPr/>
                <p:nvPr/>
              </p:nvSpPr>
              <p:spPr>
                <a:xfrm>
                  <a:off x="1430674" y="2863895"/>
                  <a:ext cx="995700" cy="3585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F2F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7" name="Google Shape;337;p19"/>
                <p:cNvSpPr/>
                <p:nvPr/>
              </p:nvSpPr>
              <p:spPr>
                <a:xfrm>
                  <a:off x="1445310" y="2863901"/>
                  <a:ext cx="358500" cy="358500"/>
                </a:xfrm>
                <a:prstGeom prst="ellipse">
                  <a:avLst/>
                </a:prstGeom>
                <a:solidFill>
                  <a:srgbClr val="3378C8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38" name="Google Shape;338;p19"/>
              <p:cNvSpPr txBox="1"/>
              <p:nvPr/>
            </p:nvSpPr>
            <p:spPr>
              <a:xfrm>
                <a:off x="1992181" y="2933443"/>
                <a:ext cx="22839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200" b="1">
                    <a:solidFill>
                      <a:srgbClr val="3A3838"/>
                    </a:solidFill>
                    <a:latin typeface="Malgun Gothic"/>
                    <a:ea typeface="Malgun Gothic"/>
                    <a:cs typeface="Malgun Gothic"/>
                    <a:sym typeface="Malgun Gothic"/>
                  </a:rPr>
                  <a:t>BSD</a:t>
                </a:r>
                <a:endParaRPr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pic>
          <p:nvPicPr>
            <p:cNvPr id="339" name="Google Shape;339;p19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468029" y="2981614"/>
              <a:ext cx="149803" cy="18053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40" name="Google Shape;340;p19"/>
          <p:cNvGrpSpPr/>
          <p:nvPr/>
        </p:nvGrpSpPr>
        <p:grpSpPr>
          <a:xfrm>
            <a:off x="5928743" y="4332475"/>
            <a:ext cx="2953377" cy="326778"/>
            <a:chOff x="4361790" y="2903019"/>
            <a:chExt cx="2632478" cy="326778"/>
          </a:xfrm>
        </p:grpSpPr>
        <p:grpSp>
          <p:nvGrpSpPr>
            <p:cNvPr id="341" name="Google Shape;341;p19"/>
            <p:cNvGrpSpPr/>
            <p:nvPr/>
          </p:nvGrpSpPr>
          <p:grpSpPr>
            <a:xfrm>
              <a:off x="4361790" y="2903019"/>
              <a:ext cx="2632478" cy="326778"/>
              <a:chOff x="1643604" y="2903019"/>
              <a:chExt cx="2632478" cy="326778"/>
            </a:xfrm>
          </p:grpSpPr>
          <p:grpSp>
            <p:nvGrpSpPr>
              <p:cNvPr id="342" name="Google Shape;342;p19"/>
              <p:cNvGrpSpPr/>
              <p:nvPr/>
            </p:nvGrpSpPr>
            <p:grpSpPr>
              <a:xfrm>
                <a:off x="1643604" y="2903019"/>
                <a:ext cx="930183" cy="326778"/>
                <a:chOff x="1430674" y="2863895"/>
                <a:chExt cx="995700" cy="358505"/>
              </a:xfrm>
            </p:grpSpPr>
            <p:sp>
              <p:nvSpPr>
                <p:cNvPr id="343" name="Google Shape;343;p19"/>
                <p:cNvSpPr/>
                <p:nvPr/>
              </p:nvSpPr>
              <p:spPr>
                <a:xfrm>
                  <a:off x="1430674" y="2863895"/>
                  <a:ext cx="995700" cy="3585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F2F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4" name="Google Shape;344;p19"/>
                <p:cNvSpPr/>
                <p:nvPr/>
              </p:nvSpPr>
              <p:spPr>
                <a:xfrm>
                  <a:off x="1445310" y="2863901"/>
                  <a:ext cx="358500" cy="358500"/>
                </a:xfrm>
                <a:prstGeom prst="ellipse">
                  <a:avLst/>
                </a:prstGeom>
                <a:solidFill>
                  <a:srgbClr val="3378C8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45" name="Google Shape;345;p19"/>
              <p:cNvSpPr txBox="1"/>
              <p:nvPr/>
            </p:nvSpPr>
            <p:spPr>
              <a:xfrm>
                <a:off x="1992181" y="2933443"/>
                <a:ext cx="22839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200" b="1">
                    <a:solidFill>
                      <a:srgbClr val="3A3838"/>
                    </a:solidFill>
                    <a:latin typeface="Malgun Gothic"/>
                    <a:ea typeface="Malgun Gothic"/>
                    <a:cs typeface="Malgun Gothic"/>
                    <a:sym typeface="Malgun Gothic"/>
                  </a:rPr>
                  <a:t>CIPV</a:t>
                </a:r>
                <a:endParaRPr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pic>
          <p:nvPicPr>
            <p:cNvPr id="346" name="Google Shape;346;p19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468029" y="2981614"/>
              <a:ext cx="149803" cy="18053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47" name="Google Shape;347;p19"/>
          <p:cNvGrpSpPr/>
          <p:nvPr/>
        </p:nvGrpSpPr>
        <p:grpSpPr>
          <a:xfrm>
            <a:off x="7224093" y="4332475"/>
            <a:ext cx="2953377" cy="326778"/>
            <a:chOff x="4361790" y="2903019"/>
            <a:chExt cx="2632478" cy="326778"/>
          </a:xfrm>
        </p:grpSpPr>
        <p:grpSp>
          <p:nvGrpSpPr>
            <p:cNvPr id="348" name="Google Shape;348;p19"/>
            <p:cNvGrpSpPr/>
            <p:nvPr/>
          </p:nvGrpSpPr>
          <p:grpSpPr>
            <a:xfrm>
              <a:off x="4361790" y="2903019"/>
              <a:ext cx="2632478" cy="326778"/>
              <a:chOff x="1643604" y="2903019"/>
              <a:chExt cx="2632478" cy="326778"/>
            </a:xfrm>
          </p:grpSpPr>
          <p:grpSp>
            <p:nvGrpSpPr>
              <p:cNvPr id="349" name="Google Shape;349;p19"/>
              <p:cNvGrpSpPr/>
              <p:nvPr/>
            </p:nvGrpSpPr>
            <p:grpSpPr>
              <a:xfrm>
                <a:off x="1643604" y="2903019"/>
                <a:ext cx="930183" cy="326778"/>
                <a:chOff x="1430674" y="2863895"/>
                <a:chExt cx="995700" cy="358505"/>
              </a:xfrm>
            </p:grpSpPr>
            <p:sp>
              <p:nvSpPr>
                <p:cNvPr id="350" name="Google Shape;350;p19"/>
                <p:cNvSpPr/>
                <p:nvPr/>
              </p:nvSpPr>
              <p:spPr>
                <a:xfrm>
                  <a:off x="1430674" y="2863895"/>
                  <a:ext cx="995700" cy="3585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F2F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1" name="Google Shape;351;p19"/>
                <p:cNvSpPr/>
                <p:nvPr/>
              </p:nvSpPr>
              <p:spPr>
                <a:xfrm>
                  <a:off x="1445310" y="2863901"/>
                  <a:ext cx="358500" cy="358500"/>
                </a:xfrm>
                <a:prstGeom prst="ellipse">
                  <a:avLst/>
                </a:prstGeom>
                <a:solidFill>
                  <a:srgbClr val="3378C8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52" name="Google Shape;352;p19"/>
              <p:cNvSpPr txBox="1"/>
              <p:nvPr/>
            </p:nvSpPr>
            <p:spPr>
              <a:xfrm>
                <a:off x="1992181" y="2933443"/>
                <a:ext cx="22839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200" b="1">
                    <a:solidFill>
                      <a:srgbClr val="3A3838"/>
                    </a:solidFill>
                    <a:latin typeface="Malgun Gothic"/>
                    <a:ea typeface="Malgun Gothic"/>
                    <a:cs typeface="Malgun Gothic"/>
                    <a:sym typeface="Malgun Gothic"/>
                  </a:rPr>
                  <a:t>UI</a:t>
                </a:r>
                <a:endParaRPr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pic>
          <p:nvPicPr>
            <p:cNvPr id="353" name="Google Shape;353;p19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468029" y="2981614"/>
              <a:ext cx="149803" cy="18053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" name="Google Shape;35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51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20"/>
          <p:cNvPicPr preferRelativeResize="0"/>
          <p:nvPr/>
        </p:nvPicPr>
        <p:blipFill rotWithShape="1">
          <a:blip r:embed="rId4">
            <a:alphaModFix/>
          </a:blip>
          <a:srcRect r="5078" b="11486"/>
          <a:stretch/>
        </p:blipFill>
        <p:spPr>
          <a:xfrm>
            <a:off x="7589261" y="4695449"/>
            <a:ext cx="4602739" cy="2162551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20"/>
          <p:cNvSpPr/>
          <p:nvPr/>
        </p:nvSpPr>
        <p:spPr>
          <a:xfrm rot="10800000">
            <a:off x="174170" y="70719"/>
            <a:ext cx="12017829" cy="1221051"/>
          </a:xfrm>
          <a:prstGeom prst="round1Rect">
            <a:avLst>
              <a:gd name="adj" fmla="val 23799"/>
            </a:avLst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grpSp>
        <p:nvGrpSpPr>
          <p:cNvPr id="361" name="Google Shape;361;p20"/>
          <p:cNvGrpSpPr/>
          <p:nvPr/>
        </p:nvGrpSpPr>
        <p:grpSpPr>
          <a:xfrm>
            <a:off x="376102" y="333243"/>
            <a:ext cx="5948498" cy="830997"/>
            <a:chOff x="376102" y="333243"/>
            <a:chExt cx="5948498" cy="830997"/>
          </a:xfrm>
        </p:grpSpPr>
        <p:sp>
          <p:nvSpPr>
            <p:cNvPr id="362" name="Google Shape;362;p20"/>
            <p:cNvSpPr txBox="1"/>
            <p:nvPr/>
          </p:nvSpPr>
          <p:spPr>
            <a:xfrm>
              <a:off x="1461721" y="366114"/>
              <a:ext cx="2252213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K-Digital Training</a:t>
              </a:r>
              <a:endParaRPr sz="1200" b="1">
                <a:solidFill>
                  <a:srgbClr val="3378C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63" name="Google Shape;363;p20"/>
            <p:cNvSpPr txBox="1"/>
            <p:nvPr/>
          </p:nvSpPr>
          <p:spPr>
            <a:xfrm>
              <a:off x="1461721" y="585057"/>
              <a:ext cx="4862879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800" b="1" dirty="0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수행 경과</a:t>
              </a:r>
              <a:endParaRPr dirty="0"/>
            </a:p>
          </p:txBody>
        </p:sp>
        <p:sp>
          <p:nvSpPr>
            <p:cNvPr id="364" name="Google Shape;364;p20"/>
            <p:cNvSpPr txBox="1"/>
            <p:nvPr/>
          </p:nvSpPr>
          <p:spPr>
            <a:xfrm>
              <a:off x="376102" y="333243"/>
              <a:ext cx="126667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540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  <a:endParaRPr sz="4400" b="1">
                <a:solidFill>
                  <a:srgbClr val="3378C8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65" name="Google Shape;365;p20"/>
          <p:cNvPicPr preferRelativeResize="0"/>
          <p:nvPr/>
        </p:nvPicPr>
        <p:blipFill rotWithShape="1">
          <a:blip r:embed="rId5">
            <a:alphaModFix amt="27000"/>
          </a:blip>
          <a:srcRect/>
          <a:stretch/>
        </p:blipFill>
        <p:spPr>
          <a:xfrm flipH="1">
            <a:off x="0" y="1916849"/>
            <a:ext cx="12192000" cy="2335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6" name="Google Shape;366;p20"/>
          <p:cNvGrpSpPr/>
          <p:nvPr/>
        </p:nvGrpSpPr>
        <p:grpSpPr>
          <a:xfrm>
            <a:off x="541891" y="1430219"/>
            <a:ext cx="10526159" cy="369332"/>
            <a:chOff x="541891" y="1430219"/>
            <a:chExt cx="10526159" cy="369332"/>
          </a:xfrm>
        </p:grpSpPr>
        <p:sp>
          <p:nvSpPr>
            <p:cNvPr id="367" name="Google Shape;367;p20"/>
            <p:cNvSpPr txBox="1"/>
            <p:nvPr/>
          </p:nvSpPr>
          <p:spPr>
            <a:xfrm>
              <a:off x="743615" y="1430219"/>
              <a:ext cx="10324435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800" b="1">
                  <a:solidFill>
                    <a:schemeClr val="accent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</a:t>
              </a:r>
              <a:r>
                <a:rPr lang="ko-KR" sz="1800" b="1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 </a:t>
              </a:r>
              <a:r>
                <a:rPr lang="ko-KR" sz="1800" b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결과물이 도출된 과정</a:t>
              </a:r>
              <a:r>
                <a:rPr lang="ko-KR" sz="1800" b="1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을 세부적으로 작성한다. </a:t>
              </a:r>
              <a:endParaRPr/>
            </a:p>
          </p:txBody>
        </p:sp>
        <p:sp>
          <p:nvSpPr>
            <p:cNvPr id="368" name="Google Shape;368;p20"/>
            <p:cNvSpPr/>
            <p:nvPr/>
          </p:nvSpPr>
          <p:spPr>
            <a:xfrm>
              <a:off x="541891" y="1539006"/>
              <a:ext cx="101147" cy="113869"/>
            </a:xfrm>
            <a:custGeom>
              <a:avLst/>
              <a:gdLst/>
              <a:ahLst/>
              <a:cxnLst/>
              <a:rect l="l" t="t" r="r" b="b"/>
              <a:pathLst>
                <a:path w="450214" h="506845" extrusionOk="0">
                  <a:moveTo>
                    <a:pt x="428021" y="214932"/>
                  </a:moveTo>
                  <a:lnTo>
                    <a:pt x="66705" y="6045"/>
                  </a:lnTo>
                  <a:cubicBezTo>
                    <a:pt x="37072" y="-11108"/>
                    <a:pt x="0" y="10287"/>
                    <a:pt x="0" y="44511"/>
                  </a:cubicBezTo>
                  <a:lnTo>
                    <a:pt x="0" y="462326"/>
                  </a:lnTo>
                  <a:cubicBezTo>
                    <a:pt x="0" y="496550"/>
                    <a:pt x="37072" y="517945"/>
                    <a:pt x="66705" y="500812"/>
                  </a:cubicBezTo>
                  <a:lnTo>
                    <a:pt x="428021" y="291905"/>
                  </a:lnTo>
                  <a:cubicBezTo>
                    <a:pt x="457613" y="274793"/>
                    <a:pt x="457613" y="232064"/>
                    <a:pt x="428021" y="214932"/>
                  </a:cubicBezTo>
                  <a:close/>
                </a:path>
              </a:pathLst>
            </a:custGeom>
            <a:solidFill>
              <a:srgbClr val="3378C8"/>
            </a:solidFill>
            <a:ln>
              <a:noFill/>
            </a:ln>
            <a:effectLst>
              <a:outerShdw blurRad="50800" dist="38100" dir="5400000" algn="t" rotWithShape="0">
                <a:srgbClr val="3378C8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369" name="Google Shape;369;p20"/>
          <p:cNvSpPr txBox="1"/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20"/>
          <p:cNvSpPr txBox="1"/>
          <p:nvPr/>
        </p:nvSpPr>
        <p:spPr>
          <a:xfrm>
            <a:off x="0" y="0"/>
            <a:ext cx="1336675" cy="114300"/>
          </a:xfrm>
          <a:prstGeom prst="rect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20"/>
          <p:cNvSpPr/>
          <p:nvPr/>
        </p:nvSpPr>
        <p:spPr>
          <a:xfrm>
            <a:off x="2235565" y="3020941"/>
            <a:ext cx="290767" cy="2827409"/>
          </a:xfrm>
          <a:prstGeom prst="leftBrace">
            <a:avLst>
              <a:gd name="adj1" fmla="val 63525"/>
              <a:gd name="adj2" fmla="val 8173"/>
            </a:avLst>
          </a:prstGeom>
          <a:noFill/>
          <a:ln w="15875" cap="rnd" cmpd="sng">
            <a:solidFill>
              <a:srgbClr val="BFBFBF">
                <a:alpha val="86666"/>
              </a:srgb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20"/>
          <p:cNvSpPr txBox="1"/>
          <p:nvPr/>
        </p:nvSpPr>
        <p:spPr>
          <a:xfrm>
            <a:off x="513707" y="2888446"/>
            <a:ext cx="1738679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24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프로젝트</a:t>
            </a:r>
            <a:endParaRPr sz="2400" b="1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2400" b="1">
                <a:solidFill>
                  <a:srgbClr val="3378C8"/>
                </a:solidFill>
                <a:latin typeface="Arial"/>
                <a:ea typeface="Arial"/>
                <a:cs typeface="Arial"/>
                <a:sym typeface="Arial"/>
              </a:rPr>
              <a:t>수행 경과</a:t>
            </a:r>
            <a:endParaRPr/>
          </a:p>
        </p:txBody>
      </p:sp>
      <p:grpSp>
        <p:nvGrpSpPr>
          <p:cNvPr id="379" name="Google Shape;379;p20"/>
          <p:cNvGrpSpPr/>
          <p:nvPr/>
        </p:nvGrpSpPr>
        <p:grpSpPr>
          <a:xfrm>
            <a:off x="2628179" y="3661000"/>
            <a:ext cx="9221535" cy="673099"/>
            <a:chOff x="2654691" y="3661000"/>
            <a:chExt cx="9221535" cy="673099"/>
          </a:xfrm>
        </p:grpSpPr>
        <p:sp>
          <p:nvSpPr>
            <p:cNvPr id="380" name="Google Shape;380;p20"/>
            <p:cNvSpPr/>
            <p:nvPr/>
          </p:nvSpPr>
          <p:spPr>
            <a:xfrm>
              <a:off x="2857501" y="3661000"/>
              <a:ext cx="8902656" cy="673099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4705"/>
              </a:schemeClr>
            </a:solidFill>
            <a:ln>
              <a:noFill/>
            </a:ln>
            <a:effectLst>
              <a:outerShdw blurRad="76200" algn="ctr" rotWithShape="0">
                <a:srgbClr val="3378C8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grpSp>
          <p:nvGrpSpPr>
            <p:cNvPr id="381" name="Google Shape;381;p20"/>
            <p:cNvGrpSpPr/>
            <p:nvPr/>
          </p:nvGrpSpPr>
          <p:grpSpPr>
            <a:xfrm>
              <a:off x="2654691" y="3784081"/>
              <a:ext cx="418718" cy="380422"/>
              <a:chOff x="427587" y="2066948"/>
              <a:chExt cx="912263" cy="828829"/>
            </a:xfrm>
          </p:grpSpPr>
          <p:sp>
            <p:nvSpPr>
              <p:cNvPr id="382" name="Google Shape;382;p20"/>
              <p:cNvSpPr/>
              <p:nvPr/>
            </p:nvSpPr>
            <p:spPr>
              <a:xfrm>
                <a:off x="450324" y="2128945"/>
                <a:ext cx="889526" cy="766832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3378C8"/>
              </a:solidFill>
              <a:ln w="12700" cap="flat" cmpd="sng">
                <a:solidFill>
                  <a:srgbClr val="3378C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383" name="Google Shape;383;p20"/>
              <p:cNvSpPr/>
              <p:nvPr/>
            </p:nvSpPr>
            <p:spPr>
              <a:xfrm rot="4666750">
                <a:off x="505813" y="2117833"/>
                <a:ext cx="667576" cy="698546"/>
              </a:xfrm>
              <a:custGeom>
                <a:avLst/>
                <a:gdLst/>
                <a:ahLst/>
                <a:cxnLst/>
                <a:rect l="l" t="t" r="r" b="b"/>
                <a:pathLst>
                  <a:path w="751712" h="766419" extrusionOk="0">
                    <a:moveTo>
                      <a:pt x="0" y="497894"/>
                    </a:moveTo>
                    <a:lnTo>
                      <a:pt x="107134" y="3253"/>
                    </a:lnTo>
                    <a:lnTo>
                      <a:pt x="119855" y="0"/>
                    </a:lnTo>
                    <a:lnTo>
                      <a:pt x="751712" y="649798"/>
                    </a:lnTo>
                    <a:lnTo>
                      <a:pt x="749455" y="660217"/>
                    </a:lnTo>
                    <a:lnTo>
                      <a:pt x="334147" y="766419"/>
                    </a:lnTo>
                    <a:lnTo>
                      <a:pt x="0" y="497894"/>
                    </a:lnTo>
                    <a:close/>
                  </a:path>
                </a:pathLst>
              </a:custGeom>
              <a:gradFill>
                <a:gsLst>
                  <a:gs pos="0">
                    <a:srgbClr val="2069C2">
                      <a:alpha val="13725"/>
                    </a:srgbClr>
                  </a:gs>
                  <a:gs pos="69000">
                    <a:srgbClr val="FFFFFF">
                      <a:alpha val="2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50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384" name="Google Shape;384;p20"/>
              <p:cNvSpPr txBox="1"/>
              <p:nvPr/>
            </p:nvSpPr>
            <p:spPr>
              <a:xfrm>
                <a:off x="616568" y="2271884"/>
                <a:ext cx="557043" cy="536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85" name="Google Shape;385;p20"/>
            <p:cNvSpPr txBox="1"/>
            <p:nvPr/>
          </p:nvSpPr>
          <p:spPr>
            <a:xfrm>
              <a:off x="3276219" y="3839506"/>
              <a:ext cx="8600007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r>
                <a:rPr lang="en-US" altLang="ko-KR" sz="1400" b="1" dirty="0">
                  <a:solidFill>
                    <a:srgbClr val="323F4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CIPV</a:t>
              </a:r>
              <a:r>
                <a:rPr lang="en-US" altLang="ko-KR" b="1" dirty="0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 </a:t>
              </a:r>
              <a:r>
                <a:rPr lang="ko-KR" altLang="en-US" b="1" dirty="0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판단 로직 설계와 차선 정보 처리 알고리즘 구현</a:t>
              </a:r>
              <a:endParaRPr lang="en-US" altLang="ko-KR" sz="1400" b="1" dirty="0">
                <a:solidFill>
                  <a:srgbClr val="3F3F3F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386" name="Google Shape;386;p20"/>
          <p:cNvGrpSpPr/>
          <p:nvPr/>
        </p:nvGrpSpPr>
        <p:grpSpPr>
          <a:xfrm>
            <a:off x="2628179" y="4597922"/>
            <a:ext cx="9105466" cy="673099"/>
            <a:chOff x="2654691" y="4597922"/>
            <a:chExt cx="9105466" cy="673099"/>
          </a:xfrm>
        </p:grpSpPr>
        <p:sp>
          <p:nvSpPr>
            <p:cNvPr id="387" name="Google Shape;387;p20"/>
            <p:cNvSpPr/>
            <p:nvPr/>
          </p:nvSpPr>
          <p:spPr>
            <a:xfrm>
              <a:off x="2857501" y="4597922"/>
              <a:ext cx="8902656" cy="673099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4705"/>
              </a:schemeClr>
            </a:solidFill>
            <a:ln>
              <a:noFill/>
            </a:ln>
            <a:effectLst>
              <a:outerShdw blurRad="76200" algn="ctr" rotWithShape="0">
                <a:srgbClr val="3378C8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grpSp>
          <p:nvGrpSpPr>
            <p:cNvPr id="388" name="Google Shape;388;p20"/>
            <p:cNvGrpSpPr/>
            <p:nvPr/>
          </p:nvGrpSpPr>
          <p:grpSpPr>
            <a:xfrm>
              <a:off x="2654691" y="4720664"/>
              <a:ext cx="418718" cy="380422"/>
              <a:chOff x="427587" y="2066948"/>
              <a:chExt cx="912263" cy="828829"/>
            </a:xfrm>
          </p:grpSpPr>
          <p:sp>
            <p:nvSpPr>
              <p:cNvPr id="389" name="Google Shape;389;p20"/>
              <p:cNvSpPr/>
              <p:nvPr/>
            </p:nvSpPr>
            <p:spPr>
              <a:xfrm>
                <a:off x="450324" y="2128945"/>
                <a:ext cx="889526" cy="766832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3378C8"/>
              </a:solidFill>
              <a:ln w="12700" cap="flat" cmpd="sng">
                <a:solidFill>
                  <a:srgbClr val="3378C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390" name="Google Shape;390;p20"/>
              <p:cNvSpPr/>
              <p:nvPr/>
            </p:nvSpPr>
            <p:spPr>
              <a:xfrm rot="4666750">
                <a:off x="505813" y="2117833"/>
                <a:ext cx="667576" cy="698546"/>
              </a:xfrm>
              <a:custGeom>
                <a:avLst/>
                <a:gdLst/>
                <a:ahLst/>
                <a:cxnLst/>
                <a:rect l="l" t="t" r="r" b="b"/>
                <a:pathLst>
                  <a:path w="751712" h="766419" extrusionOk="0">
                    <a:moveTo>
                      <a:pt x="0" y="497894"/>
                    </a:moveTo>
                    <a:lnTo>
                      <a:pt x="107134" y="3253"/>
                    </a:lnTo>
                    <a:lnTo>
                      <a:pt x="119855" y="0"/>
                    </a:lnTo>
                    <a:lnTo>
                      <a:pt x="751712" y="649798"/>
                    </a:lnTo>
                    <a:lnTo>
                      <a:pt x="749455" y="660217"/>
                    </a:lnTo>
                    <a:lnTo>
                      <a:pt x="334147" y="766419"/>
                    </a:lnTo>
                    <a:lnTo>
                      <a:pt x="0" y="497894"/>
                    </a:lnTo>
                    <a:close/>
                  </a:path>
                </a:pathLst>
              </a:custGeom>
              <a:gradFill>
                <a:gsLst>
                  <a:gs pos="0">
                    <a:srgbClr val="2069C2">
                      <a:alpha val="13725"/>
                    </a:srgbClr>
                  </a:gs>
                  <a:gs pos="69000">
                    <a:srgbClr val="FFFFFF">
                      <a:alpha val="2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50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391" name="Google Shape;391;p20"/>
              <p:cNvSpPr txBox="1"/>
              <p:nvPr/>
            </p:nvSpPr>
            <p:spPr>
              <a:xfrm>
                <a:off x="616568" y="2271884"/>
                <a:ext cx="557043" cy="536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92" name="Google Shape;392;p20"/>
            <p:cNvSpPr txBox="1"/>
            <p:nvPr/>
          </p:nvSpPr>
          <p:spPr>
            <a:xfrm>
              <a:off x="3276220" y="4709456"/>
              <a:ext cx="8176640" cy="4154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b="1" dirty="0"/>
                <a:t>BSD </a:t>
              </a:r>
              <a:r>
                <a:rPr lang="ko-KR" altLang="en-US" b="1" dirty="0"/>
                <a:t>영역 및 판단 알고리즘 구현</a:t>
              </a:r>
            </a:p>
          </p:txBody>
        </p:sp>
      </p:grpSp>
      <p:grpSp>
        <p:nvGrpSpPr>
          <p:cNvPr id="393" name="Google Shape;393;p20"/>
          <p:cNvGrpSpPr/>
          <p:nvPr/>
        </p:nvGrpSpPr>
        <p:grpSpPr>
          <a:xfrm>
            <a:off x="2628179" y="2724078"/>
            <a:ext cx="9105466" cy="673099"/>
            <a:chOff x="2654691" y="2724078"/>
            <a:chExt cx="9105466" cy="673099"/>
          </a:xfrm>
        </p:grpSpPr>
        <p:sp>
          <p:nvSpPr>
            <p:cNvPr id="394" name="Google Shape;394;p20"/>
            <p:cNvSpPr/>
            <p:nvPr/>
          </p:nvSpPr>
          <p:spPr>
            <a:xfrm>
              <a:off x="2857501" y="2724078"/>
              <a:ext cx="8902656" cy="673099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4705"/>
              </a:schemeClr>
            </a:solidFill>
            <a:ln>
              <a:noFill/>
            </a:ln>
            <a:effectLst>
              <a:outerShdw blurRad="76200" algn="ctr" rotWithShape="0">
                <a:srgbClr val="3378C8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95" name="Google Shape;395;p20"/>
            <p:cNvSpPr txBox="1"/>
            <p:nvPr/>
          </p:nvSpPr>
          <p:spPr>
            <a:xfrm>
              <a:off x="3243137" y="2886235"/>
              <a:ext cx="8342598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altLang="en-US" sz="1400" b="1" dirty="0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활용 데이터 설명</a:t>
              </a:r>
              <a:endParaRPr lang="ko-KR" altLang="en-US" dirty="0"/>
            </a:p>
          </p:txBody>
        </p:sp>
        <p:grpSp>
          <p:nvGrpSpPr>
            <p:cNvPr id="397" name="Google Shape;397;p20"/>
            <p:cNvGrpSpPr/>
            <p:nvPr/>
          </p:nvGrpSpPr>
          <p:grpSpPr>
            <a:xfrm>
              <a:off x="2654691" y="2847498"/>
              <a:ext cx="418718" cy="416501"/>
              <a:chOff x="427587" y="2066948"/>
              <a:chExt cx="912263" cy="907435"/>
            </a:xfrm>
          </p:grpSpPr>
          <p:sp>
            <p:nvSpPr>
              <p:cNvPr id="398" name="Google Shape;398;p20"/>
              <p:cNvSpPr/>
              <p:nvPr/>
            </p:nvSpPr>
            <p:spPr>
              <a:xfrm>
                <a:off x="450324" y="2128945"/>
                <a:ext cx="889526" cy="766832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3378C8"/>
              </a:solidFill>
              <a:ln w="12700" cap="flat" cmpd="sng">
                <a:solidFill>
                  <a:srgbClr val="3378C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399" name="Google Shape;399;p20"/>
              <p:cNvSpPr/>
              <p:nvPr/>
            </p:nvSpPr>
            <p:spPr>
              <a:xfrm rot="4666750">
                <a:off x="505813" y="2117833"/>
                <a:ext cx="667576" cy="698546"/>
              </a:xfrm>
              <a:custGeom>
                <a:avLst/>
                <a:gdLst/>
                <a:ahLst/>
                <a:cxnLst/>
                <a:rect l="l" t="t" r="r" b="b"/>
                <a:pathLst>
                  <a:path w="751712" h="766419" extrusionOk="0">
                    <a:moveTo>
                      <a:pt x="0" y="497894"/>
                    </a:moveTo>
                    <a:lnTo>
                      <a:pt x="107134" y="3253"/>
                    </a:lnTo>
                    <a:lnTo>
                      <a:pt x="119855" y="0"/>
                    </a:lnTo>
                    <a:lnTo>
                      <a:pt x="751712" y="649798"/>
                    </a:lnTo>
                    <a:lnTo>
                      <a:pt x="749455" y="660217"/>
                    </a:lnTo>
                    <a:lnTo>
                      <a:pt x="334147" y="766419"/>
                    </a:lnTo>
                    <a:lnTo>
                      <a:pt x="0" y="497894"/>
                    </a:lnTo>
                    <a:close/>
                  </a:path>
                </a:pathLst>
              </a:custGeom>
              <a:gradFill>
                <a:gsLst>
                  <a:gs pos="0">
                    <a:srgbClr val="2069C2">
                      <a:alpha val="13725"/>
                    </a:srgbClr>
                  </a:gs>
                  <a:gs pos="69000">
                    <a:srgbClr val="FFFFFF">
                      <a:alpha val="2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50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400" name="Google Shape;400;p20"/>
              <p:cNvSpPr txBox="1"/>
              <p:nvPr/>
            </p:nvSpPr>
            <p:spPr>
              <a:xfrm>
                <a:off x="616568" y="2271884"/>
                <a:ext cx="557043" cy="702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02" name="Google Shape;402;p20"/>
          <p:cNvGrpSpPr/>
          <p:nvPr/>
        </p:nvGrpSpPr>
        <p:grpSpPr>
          <a:xfrm>
            <a:off x="2628179" y="5534844"/>
            <a:ext cx="9105466" cy="673099"/>
            <a:chOff x="2654691" y="5534844"/>
            <a:chExt cx="9105466" cy="673099"/>
          </a:xfrm>
        </p:grpSpPr>
        <p:sp>
          <p:nvSpPr>
            <p:cNvPr id="403" name="Google Shape;403;p20"/>
            <p:cNvSpPr/>
            <p:nvPr/>
          </p:nvSpPr>
          <p:spPr>
            <a:xfrm>
              <a:off x="2857501" y="5534844"/>
              <a:ext cx="8902656" cy="673099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4705"/>
              </a:schemeClr>
            </a:solidFill>
            <a:ln>
              <a:noFill/>
            </a:ln>
            <a:effectLst>
              <a:outerShdw blurRad="76200" algn="ctr" rotWithShape="0">
                <a:srgbClr val="3378C8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grpSp>
          <p:nvGrpSpPr>
            <p:cNvPr id="404" name="Google Shape;404;p20"/>
            <p:cNvGrpSpPr/>
            <p:nvPr/>
          </p:nvGrpSpPr>
          <p:grpSpPr>
            <a:xfrm>
              <a:off x="2654691" y="5657247"/>
              <a:ext cx="418718" cy="380422"/>
              <a:chOff x="427587" y="2066948"/>
              <a:chExt cx="912263" cy="828829"/>
            </a:xfrm>
          </p:grpSpPr>
          <p:sp>
            <p:nvSpPr>
              <p:cNvPr id="405" name="Google Shape;405;p20"/>
              <p:cNvSpPr/>
              <p:nvPr/>
            </p:nvSpPr>
            <p:spPr>
              <a:xfrm>
                <a:off x="450324" y="2128945"/>
                <a:ext cx="889526" cy="766832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3378C8"/>
              </a:solidFill>
              <a:ln w="12700" cap="flat" cmpd="sng">
                <a:solidFill>
                  <a:srgbClr val="3378C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406" name="Google Shape;406;p20"/>
              <p:cNvSpPr/>
              <p:nvPr/>
            </p:nvSpPr>
            <p:spPr>
              <a:xfrm rot="4666750">
                <a:off x="505813" y="2117833"/>
                <a:ext cx="667576" cy="698546"/>
              </a:xfrm>
              <a:custGeom>
                <a:avLst/>
                <a:gdLst/>
                <a:ahLst/>
                <a:cxnLst/>
                <a:rect l="l" t="t" r="r" b="b"/>
                <a:pathLst>
                  <a:path w="751712" h="766419" extrusionOk="0">
                    <a:moveTo>
                      <a:pt x="0" y="497894"/>
                    </a:moveTo>
                    <a:lnTo>
                      <a:pt x="107134" y="3253"/>
                    </a:lnTo>
                    <a:lnTo>
                      <a:pt x="119855" y="0"/>
                    </a:lnTo>
                    <a:lnTo>
                      <a:pt x="751712" y="649798"/>
                    </a:lnTo>
                    <a:lnTo>
                      <a:pt x="749455" y="660217"/>
                    </a:lnTo>
                    <a:lnTo>
                      <a:pt x="334147" y="766419"/>
                    </a:lnTo>
                    <a:lnTo>
                      <a:pt x="0" y="497894"/>
                    </a:lnTo>
                    <a:close/>
                  </a:path>
                </a:pathLst>
              </a:custGeom>
              <a:gradFill>
                <a:gsLst>
                  <a:gs pos="0">
                    <a:srgbClr val="2069C2">
                      <a:alpha val="13725"/>
                    </a:srgbClr>
                  </a:gs>
                  <a:gs pos="69000">
                    <a:srgbClr val="FFFFFF">
                      <a:alpha val="2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50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  <p:sp>
            <p:nvSpPr>
              <p:cNvPr id="407" name="Google Shape;407;p20"/>
              <p:cNvSpPr txBox="1"/>
              <p:nvPr/>
            </p:nvSpPr>
            <p:spPr>
              <a:xfrm>
                <a:off x="616568" y="2271884"/>
                <a:ext cx="557043" cy="536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4</a:t>
                </a:r>
                <a:endParaRPr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08" name="Google Shape;408;p20"/>
            <p:cNvSpPr txBox="1"/>
            <p:nvPr/>
          </p:nvSpPr>
          <p:spPr>
            <a:xfrm>
              <a:off x="3276219" y="5675913"/>
              <a:ext cx="6956034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altLang="en-US" b="1" dirty="0"/>
                <a:t>프로젝트 결과물</a:t>
              </a:r>
              <a:endParaRPr b="1" dirty="0"/>
            </a:p>
          </p:txBody>
        </p:sp>
      </p:grpSp>
      <p:pic>
        <p:nvPicPr>
          <p:cNvPr id="411" name="Google Shape;411;p20"/>
          <p:cNvPicPr preferRelativeResize="0"/>
          <p:nvPr/>
        </p:nvPicPr>
        <p:blipFill rotWithShape="1">
          <a:blip r:embed="rId6">
            <a:alphaModFix/>
          </a:blip>
          <a:srcRect b="17803"/>
          <a:stretch/>
        </p:blipFill>
        <p:spPr>
          <a:xfrm rot="5400000">
            <a:off x="-476502" y="2466799"/>
            <a:ext cx="1438703" cy="485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2" name="Google Shape;412;p20"/>
          <p:cNvGrpSpPr/>
          <p:nvPr/>
        </p:nvGrpSpPr>
        <p:grpSpPr>
          <a:xfrm>
            <a:off x="257705" y="4277173"/>
            <a:ext cx="1918012" cy="1755963"/>
            <a:chOff x="257705" y="4277173"/>
            <a:chExt cx="1918012" cy="1755963"/>
          </a:xfrm>
        </p:grpSpPr>
        <p:pic>
          <p:nvPicPr>
            <p:cNvPr id="413" name="Google Shape;413;p2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64772" y="4956615"/>
              <a:ext cx="110003" cy="1100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4" name="Google Shape;414;p2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257705" y="4277173"/>
              <a:ext cx="142074" cy="1420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5" name="Google Shape;415;p2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004267" y="5861686"/>
              <a:ext cx="171450" cy="1714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16" name="Google Shape;416;p20"/>
          <p:cNvGrpSpPr/>
          <p:nvPr/>
        </p:nvGrpSpPr>
        <p:grpSpPr>
          <a:xfrm>
            <a:off x="10667149" y="6576811"/>
            <a:ext cx="1075644" cy="150807"/>
            <a:chOff x="921102" y="6027409"/>
            <a:chExt cx="2680001" cy="375740"/>
          </a:xfrm>
        </p:grpSpPr>
        <p:pic>
          <p:nvPicPr>
            <p:cNvPr id="417" name="Google Shape;417;p20" descr="EMB0000378c3f3d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2420865" y="6027409"/>
              <a:ext cx="1180238" cy="375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8" name="Google Shape;418;p2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921102" y="6027409"/>
              <a:ext cx="1190542" cy="35394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3" name="Google Shape;423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635" y="-21018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21"/>
          <p:cNvSpPr/>
          <p:nvPr/>
        </p:nvSpPr>
        <p:spPr>
          <a:xfrm rot="10800000">
            <a:off x="184150" y="70485"/>
            <a:ext cx="12018010" cy="1221105"/>
          </a:xfrm>
          <a:prstGeom prst="round1Rect">
            <a:avLst>
              <a:gd name="adj" fmla="val 23799"/>
            </a:avLst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grpSp>
        <p:nvGrpSpPr>
          <p:cNvPr id="425" name="Google Shape;425;p21"/>
          <p:cNvGrpSpPr/>
          <p:nvPr/>
        </p:nvGrpSpPr>
        <p:grpSpPr>
          <a:xfrm>
            <a:off x="386080" y="333375"/>
            <a:ext cx="6298565" cy="831215"/>
            <a:chOff x="386080" y="333375"/>
            <a:chExt cx="6298565" cy="831215"/>
          </a:xfrm>
        </p:grpSpPr>
        <p:sp>
          <p:nvSpPr>
            <p:cNvPr id="426" name="Google Shape;426;p21"/>
            <p:cNvSpPr txBox="1"/>
            <p:nvPr/>
          </p:nvSpPr>
          <p:spPr>
            <a:xfrm>
              <a:off x="1821815" y="366395"/>
              <a:ext cx="2252345" cy="2768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 dirty="0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K-Digital </a:t>
              </a:r>
              <a:r>
                <a:rPr lang="ko-KR" sz="1200" b="1" dirty="0" err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Training</a:t>
              </a:r>
              <a:endParaRPr sz="1200" b="1" dirty="0">
                <a:solidFill>
                  <a:srgbClr val="3378C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427" name="Google Shape;427;p21"/>
            <p:cNvSpPr txBox="1"/>
            <p:nvPr/>
          </p:nvSpPr>
          <p:spPr>
            <a:xfrm>
              <a:off x="1821815" y="584835"/>
              <a:ext cx="4862830" cy="5232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800" b="1" dirty="0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수행 경과</a:t>
              </a:r>
              <a:endParaRPr dirty="0"/>
            </a:p>
          </p:txBody>
        </p:sp>
        <p:sp>
          <p:nvSpPr>
            <p:cNvPr id="428" name="Google Shape;428;p21"/>
            <p:cNvSpPr txBox="1"/>
            <p:nvPr/>
          </p:nvSpPr>
          <p:spPr>
            <a:xfrm>
              <a:off x="386080" y="333375"/>
              <a:ext cx="1637665" cy="8312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5400" dirty="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  <a:r>
                <a:rPr lang="en-US" altLang="ko-KR" sz="5400" dirty="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-1</a:t>
              </a:r>
              <a:endParaRPr sz="4400" b="1" dirty="0">
                <a:solidFill>
                  <a:srgbClr val="3378C8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9" name="Google Shape;429;p21"/>
          <p:cNvSpPr txBox="1"/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21"/>
          <p:cNvSpPr txBox="1"/>
          <p:nvPr/>
        </p:nvSpPr>
        <p:spPr>
          <a:xfrm>
            <a:off x="0" y="0"/>
            <a:ext cx="1336675" cy="114300"/>
          </a:xfrm>
          <a:prstGeom prst="rect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1" name="Google Shape;431;p21"/>
          <p:cNvGrpSpPr/>
          <p:nvPr/>
        </p:nvGrpSpPr>
        <p:grpSpPr>
          <a:xfrm>
            <a:off x="541655" y="1388110"/>
            <a:ext cx="10526395" cy="646430"/>
            <a:chOff x="541655" y="1388110"/>
            <a:chExt cx="10526395" cy="646430"/>
          </a:xfrm>
        </p:grpSpPr>
        <p:sp>
          <p:nvSpPr>
            <p:cNvPr id="432" name="Google Shape;432;p21"/>
            <p:cNvSpPr txBox="1">
              <a:spLocks/>
            </p:cNvSpPr>
            <p:nvPr/>
          </p:nvSpPr>
          <p:spPr>
            <a:xfrm rot="0">
              <a:off x="743585" y="1388110"/>
              <a:ext cx="10325100" cy="647065"/>
            </a:xfrm>
            <a:prstGeom prst="rect"/>
            <a:noFill/>
            <a:ln>
              <a:noFill/>
              <a:prstDash/>
            </a:ln>
          </p:spPr>
          <p:txBody>
            <a:bodyPr wrap="square" lIns="91440" tIns="45720" rIns="91440" bIns="45720" numCol="1" vert="horz" anchor="t">
              <a:spAutoFit/>
            </a:bodyPr>
            <a:lstStyle/>
            <a:p>
              <a:pPr marL="0" indent="0" rtl="0" algn="l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ko-KR" sz="1800" b="1">
                  <a:solidFill>
                    <a:srgbClr val="3A3838"/>
                  </a:solidFill>
                  <a:latin typeface="Malgun Gothic" charset="0"/>
                  <a:ea typeface="Malgun Gothic" charset="0"/>
                  <a:cs typeface="Malgun Gothic" charset="0"/>
                </a:rPr>
                <a:t>활용</a:t>
              </a:r>
              <a:r>
                <a:rPr lang="ko-KR" sz="1800" b="1">
                  <a:solidFill>
                    <a:srgbClr val="3A3838"/>
                  </a:solidFill>
                  <a:latin typeface="Malgun Gothic" charset="0"/>
                  <a:ea typeface="Malgun Gothic" charset="0"/>
                  <a:cs typeface="Malgun Gothic" charset="0"/>
                </a:rPr>
                <a:t> </a:t>
              </a:r>
              <a:r>
                <a:rPr lang="ko-KR" sz="1800" b="1">
                  <a:solidFill>
                    <a:srgbClr val="3A3838"/>
                  </a:solidFill>
                  <a:latin typeface="Malgun Gothic" charset="0"/>
                  <a:ea typeface="Malgun Gothic" charset="0"/>
                  <a:cs typeface="Malgun Gothic" charset="0"/>
                </a:rPr>
                <a:t>데이터</a:t>
              </a:r>
              <a:r>
                <a:rPr lang="ko-KR" sz="1800" b="1">
                  <a:solidFill>
                    <a:srgbClr val="3A3838"/>
                  </a:solidFill>
                  <a:latin typeface="Malgun Gothic" charset="0"/>
                  <a:ea typeface="Malgun Gothic" charset="0"/>
                  <a:cs typeface="Malgun Gothic" charset="0"/>
                </a:rPr>
                <a:t> </a:t>
              </a:r>
              <a:r>
                <a:rPr lang="ko-KR" sz="1800" b="1">
                  <a:solidFill>
                    <a:srgbClr val="3A3838"/>
                  </a:solidFill>
                  <a:latin typeface="Malgun Gothic" charset="0"/>
                  <a:ea typeface="Malgun Gothic" charset="0"/>
                  <a:cs typeface="Malgun Gothic" charset="0"/>
                </a:rPr>
                <a:t>설명</a:t>
              </a:r>
              <a:endParaRPr lang="ko-KR" altLang="en-US" sz="1800" b="1">
                <a:solidFill>
                  <a:srgbClr val="3A3838"/>
                </a:solidFill>
                <a:latin typeface="Malgun Gothic" charset="0"/>
                <a:ea typeface="Malgun Gothic" charset="0"/>
                <a:cs typeface="Malgun Gothic" charset="0"/>
              </a:endParaRPr>
            </a:p>
            <a:p>
              <a:pPr marL="0" indent="0" rtl="0" algn="l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>
                <a:solidFill>
                  <a:srgbClr val="3F3F3F"/>
                </a:solidFill>
                <a:latin typeface="Malgun Gothic" charset="0"/>
                <a:ea typeface="Malgun Gothic" charset="0"/>
                <a:cs typeface="Malgun Gothic" charset="0"/>
              </a:endParaRPr>
            </a:p>
          </p:txBody>
        </p:sp>
        <p:sp>
          <p:nvSpPr>
            <p:cNvPr id="433" name="Google Shape;433;p21"/>
            <p:cNvSpPr>
              <a:spLocks/>
            </p:cNvSpPr>
            <p:nvPr/>
          </p:nvSpPr>
          <p:spPr>
            <a:xfrm rot="0">
              <a:off x="541655" y="1497330"/>
              <a:ext cx="101600" cy="114300"/>
            </a:xfrm>
            <a:custGeom>
              <a:gdLst>
                <a:gd fmla="*/ 428021 w 450215" name="TX0"/>
                <a:gd fmla="*/ 214932 h 506846" name="TY0"/>
                <a:gd fmla="*/ 66705 w 450215" name="TX1"/>
                <a:gd fmla="*/ 6045 h 506846" name="TY1"/>
                <a:gd fmla="*/ 0 w 450215" name="TX2"/>
                <a:gd fmla="*/ 44511 h 506846" name="TY2"/>
                <a:gd fmla="*/ 0 w 450215" name="TX3"/>
                <a:gd fmla="*/ 462326 h 506846" name="TY3"/>
                <a:gd fmla="*/ 66705 w 450215" name="TX4"/>
                <a:gd fmla="*/ 500812 h 506846" name="TY4"/>
                <a:gd fmla="*/ 428021 w 450215" name="TX5"/>
                <a:gd fmla="*/ 291905 h 506846" name="TY5"/>
                <a:gd fmla="*/ 428021 w 450215" name="TX6"/>
                <a:gd fmla="*/ 214932 h 506846" name="TY6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5" y="TY5"/>
                </a:cxn>
                <a:cxn ang="0">
                  <a:pos x="TX6" y="TY6"/>
                </a:cxn>
              </a:cxnLst>
              <a:rect l="l" t="t" r="r" b="b"/>
              <a:pathLst>
                <a:path w="450215" h="506846">
                  <a:moveTo>
                    <a:pt x="428021" y="214932"/>
                  </a:moveTo>
                  <a:lnTo>
                    <a:pt x="66705" y="6045"/>
                  </a:lnTo>
                  <a:cubicBezTo>
                    <a:pt x="37072" y="-11108"/>
                    <a:pt x="0" y="10287"/>
                    <a:pt x="0" y="44511"/>
                  </a:cubicBezTo>
                  <a:lnTo>
                    <a:pt x="0" y="462326"/>
                  </a:lnTo>
                  <a:cubicBezTo>
                    <a:pt x="0" y="496550"/>
                    <a:pt x="37072" y="517945"/>
                    <a:pt x="66705" y="500812"/>
                  </a:cubicBezTo>
                  <a:lnTo>
                    <a:pt x="428021" y="291905"/>
                  </a:lnTo>
                  <a:cubicBezTo>
                    <a:pt x="457613" y="274793"/>
                    <a:pt x="457613" y="232064"/>
                    <a:pt x="428021" y="214932"/>
                  </a:cubicBezTo>
                  <a:close/>
                </a:path>
              </a:pathLst>
            </a:custGeom>
            <a:solidFill>
              <a:srgbClr val="3378C8"/>
            </a:solidFill>
            <a:ln>
              <a:noFill/>
              <a:prstDash/>
            </a:ln>
            <a:effectLst>
              <a:outerShdw sx="100000" sy="100000" blurRad="50800" dist="38100" dir="5400000" rotWithShape="0" algn="t">
                <a:srgbClr val="3378C8">
                  <a:alpha val="40000"/>
                </a:srgbClr>
              </a:outerShdw>
            </a:effectLst>
          </p:spPr>
          <p:txBody>
            <a:bodyPr wrap="square" lIns="91440" tIns="45720" rIns="91440" bIns="45720" numCol="1" vert="horz" anchor="ctr">
              <a:noAutofit/>
            </a:bodyPr>
            <a:lstStyle/>
            <a:p>
              <a:pPr marL="0" indent="0" rtl="0" algn="l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endParaRPr>
            </a:p>
          </p:txBody>
        </p:sp>
      </p:grpSp>
      <p:pic>
        <p:nvPicPr>
          <p:cNvPr id="434" name="Google Shape;434;p21"/>
          <p:cNvPicPr preferRelativeResize="0"/>
          <p:nvPr/>
        </p:nvPicPr>
        <p:blipFill rotWithShape="1">
          <a:blip r:embed="rId4">
            <a:alphaModFix amt="27000"/>
          </a:blip>
          <a:srcRect/>
          <a:stretch/>
        </p:blipFill>
        <p:spPr>
          <a:xfrm flipH="1">
            <a:off x="0" y="1917065"/>
            <a:ext cx="12192000" cy="2336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5" name="Google Shape;435;p21"/>
          <p:cNvGrpSpPr/>
          <p:nvPr/>
        </p:nvGrpSpPr>
        <p:grpSpPr>
          <a:xfrm>
            <a:off x="10667365" y="6576695"/>
            <a:ext cx="1075690" cy="150495"/>
            <a:chOff x="10667365" y="6576695"/>
            <a:chExt cx="1075690" cy="150495"/>
          </a:xfrm>
        </p:grpSpPr>
        <p:pic>
          <p:nvPicPr>
            <p:cNvPr id="436" name="Google Shape;436;p2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269345" y="6576695"/>
              <a:ext cx="473710" cy="1504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7" name="Google Shape;437;p2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0667365" y="6576695"/>
              <a:ext cx="477520" cy="142240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438" name="Google Shape;438;p21"/>
          <p:cNvGraphicFramePr>
            <a:graphicFrameLocks noGrp="1"/>
          </p:cNvGraphicFramePr>
          <p:nvPr/>
        </p:nvGraphicFramePr>
        <p:xfrm>
          <a:off x="524510" y="2598420"/>
          <a:ext cx="11291570" cy="2733040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2244090"/>
                <a:gridCol w="9047480"/>
              </a:tblGrid>
              <a:tr h="367665">
                <a:tc>
                  <a:txBody>
                    <a:bodyPr/>
                    <a:lstStyle/>
                    <a:p>
                      <a:pPr marL="0" indent="0" rtl="0" algn="ctr" lvl="1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sz="1600" kern="1200" b="1">
                          <a:solidFill>
                            <a:srgbClr val="3A3838"/>
                          </a:solidFill>
                          <a:latin typeface="Malgun Gothic" charset="0"/>
                          <a:ea typeface="Malgun Gothic" charset="0"/>
                          <a:cs typeface="Malgun Gothic" charset="0"/>
                        </a:rPr>
                        <a:t>DB</a:t>
                      </a:r>
                      <a:endParaRPr lang="ko-KR" altLang="en-US" sz="1600" kern="1200" b="1">
                        <a:solidFill>
                          <a:srgbClr val="3A3838"/>
                        </a:solidFill>
                        <a:latin typeface="Malgun Gothic" charset="0"/>
                        <a:ea typeface="Malgun Gothic" charset="0"/>
                        <a:cs typeface="Malgun Gothic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78C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78C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78C8">
                        <a:alpha val="2865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lvl="1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sz="1600" kern="1200" b="1">
                          <a:solidFill>
                            <a:srgbClr val="3A3838"/>
                          </a:solidFill>
                          <a:latin typeface="Malgun Gothic" charset="0"/>
                          <a:ea typeface="Malgun Gothic" charset="0"/>
                          <a:cs typeface="Malgun Gothic" charset="0"/>
                        </a:rPr>
                        <a:t>설명</a:t>
                      </a:r>
                      <a:endParaRPr lang="ko-KR" altLang="en-US" sz="1600" kern="1200" b="1">
                        <a:solidFill>
                          <a:srgbClr val="3A3838"/>
                        </a:solidFill>
                        <a:latin typeface="Malgun Gothic" charset="0"/>
                        <a:ea typeface="Malgun Gothic" charset="0"/>
                        <a:cs typeface="Malgun Gothic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78C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78C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78C8">
                        <a:alpha val="8635"/>
                      </a:srgb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marL="0" indent="0" rtl="0" algn="l" lvl="1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ko-KR" altLang="en-US" sz="1600" kern="1200" i="0" cap="none" b="1" strike="noStrike">
                        <a:solidFill>
                          <a:srgbClr val="3A3838"/>
                        </a:solidFill>
                        <a:latin typeface="Malgun Gothic" charset="0"/>
                        <a:ea typeface="Malgun Gothic" charset="0"/>
                        <a:cs typeface="Malgun Gothic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78C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04800" rtl="0" algn="l" lvl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Malgun Gothic"/>
                        <a:buChar char="-"/>
                      </a:pPr>
                      <a:r>
                        <a:rPr lang="ko-KR" sz="1200" kern="1200" b="1">
                          <a:solidFill>
                            <a:schemeClr val="dk1"/>
                          </a:solidFill>
                          <a:latin typeface="Malgun Gothic" charset="0"/>
                          <a:ea typeface="Malgun Gothic" charset="0"/>
                          <a:cs typeface="Malgun Gothic" charset="0"/>
                        </a:rPr>
                        <a:t>차량으로부터 앞 차량까지의 종방향 거리(m)</a:t>
                      </a:r>
                      <a:endParaRPr lang="ko-KR" altLang="en-US" sz="1200" kern="1200" b="1">
                        <a:solidFill>
                          <a:schemeClr val="dk1"/>
                        </a:solidFill>
                        <a:latin typeface="Malgun Gothic" charset="0"/>
                        <a:ea typeface="Malgun Gothic" charset="0"/>
                        <a:cs typeface="Malgun Gothic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78C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marL="0" indent="0" rtl="0" algn="l" lvl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600" kern="1200" i="0" cap="none" b="1" strike="noStrike">
                        <a:solidFill>
                          <a:srgbClr val="3A3838"/>
                        </a:solidFill>
                        <a:latin typeface="Malgun Gothic" charset="0"/>
                        <a:ea typeface="Malgun Gothic" charset="0"/>
                        <a:cs typeface="Malgun Gothic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04800" rtl="0" algn="l" lvl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3A3838"/>
                        </a:buClr>
                        <a:buFont typeface="Malgun Gothic"/>
                        <a:buChar char="-"/>
                      </a:pPr>
                      <a:r>
                        <a:rPr lang="ko-KR" sz="1200" kern="1200" b="1">
                          <a:solidFill>
                            <a:srgbClr val="3A3838"/>
                          </a:solidFill>
                          <a:latin typeface="Malgun Gothic" charset="0"/>
                          <a:ea typeface="Malgun Gothic" charset="0"/>
                          <a:cs typeface="Malgun Gothic" charset="0"/>
                        </a:rPr>
                        <a:t>중앙 차선의 Y좌표값 (왼쪽/오른쪽 차선의 평균)</a:t>
                      </a:r>
                      <a:endParaRPr lang="ko-KR" altLang="en-US" sz="1200" kern="1200" b="1">
                        <a:solidFill>
                          <a:srgbClr val="3A3838"/>
                        </a:solidFill>
                        <a:latin typeface="Malgun Gothic" charset="0"/>
                        <a:ea typeface="Malgun Gothic" charset="0"/>
                        <a:cs typeface="Malgun Gothic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marL="0" indent="0" rtl="0" algn="l" lvl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kern="1200">
                        <a:solidFill>
                          <a:srgbClr val="000000"/>
                        </a:solidFill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04800" rtl="0" algn="l" lvl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3A3838"/>
                        </a:buClr>
                        <a:buFont typeface="Arial"/>
                        <a:buChar char="-"/>
                      </a:pPr>
                      <a:r>
                        <a:rPr lang="ko-KR" sz="1200" kern="1200" b="1">
                          <a:solidFill>
                            <a:schemeClr val="dk1"/>
                          </a:solidFill>
                          <a:latin typeface="Malgun Gothic" charset="0"/>
                          <a:ea typeface="Malgun Gothic" charset="0"/>
                          <a:cs typeface="Malgun Gothic" charset="0"/>
                        </a:rPr>
                        <a:t>중앙선의 1차 미분값이며, 이 값은 차선의 기울기(방향 각도)를 의미</a:t>
                      </a:r>
                      <a:endParaRPr lang="ko-KR" altLang="en-US" sz="1200" kern="1200" b="1">
                        <a:solidFill>
                          <a:schemeClr val="dk1"/>
                        </a:solidFill>
                        <a:latin typeface="Malgun Gothic" charset="0"/>
                        <a:ea typeface="Malgun Gothic" charset="0"/>
                        <a:cs typeface="Malgun Gothic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marL="0" indent="0" rtl="0" algn="l" lvl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kern="1200">
                        <a:solidFill>
                          <a:srgbClr val="000000"/>
                        </a:solidFill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04800" rtl="0" algn="l" lvl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3A3838"/>
                        </a:buClr>
                        <a:buFont typeface="Malgun Gothic"/>
                        <a:buChar char="-"/>
                      </a:pPr>
                      <a:r>
                        <a:rPr lang="ko-KR" sz="1200" kern="1200" b="1">
                          <a:solidFill>
                            <a:srgbClr val="3A3838"/>
                          </a:solidFill>
                          <a:latin typeface="Malgun Gothic" charset="0"/>
                          <a:ea typeface="Malgun Gothic" charset="0"/>
                          <a:cs typeface="Malgun Gothic" charset="0"/>
                        </a:rPr>
                        <a:t>기울기의 변화량으로서, 이 값이 클수록 급격한 곡선임을 나타냄</a:t>
                      </a:r>
                      <a:endParaRPr lang="ko-KR" altLang="en-US" sz="1200" kern="1200" b="1">
                        <a:solidFill>
                          <a:srgbClr val="3A3838"/>
                        </a:solidFill>
                        <a:latin typeface="Malgun Gothic" charset="0"/>
                        <a:ea typeface="Malgun Gothic" charset="0"/>
                        <a:cs typeface="Malgun Gothic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indent="0" rtl="0" algn="ctr" lvl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sz="1600" kern="1200" b="1">
                          <a:solidFill>
                            <a:srgbClr val="3A3838"/>
                          </a:solidFill>
                          <a:latin typeface="Malgun Gothic" charset="0"/>
                          <a:ea typeface="Malgun Gothic" charset="0"/>
                          <a:cs typeface="Malgun Gothic" charset="0"/>
                        </a:rPr>
                        <a:t>강창묵 교수</a:t>
                      </a:r>
                      <a:endParaRPr lang="ko-KR" altLang="en-US" sz="1600" kern="1200" b="1">
                        <a:solidFill>
                          <a:srgbClr val="3A3838"/>
                        </a:solidFill>
                        <a:latin typeface="Malgun Gothic" charset="0"/>
                        <a:ea typeface="Malgun Gothic" charset="0"/>
                        <a:cs typeface="Malgun Gothic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04800" rtl="0" algn="l" lvl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3A3838"/>
                        </a:buClr>
                        <a:buFont typeface="Malgun Gothic"/>
                        <a:buChar char="-"/>
                      </a:pPr>
                      <a:r>
                        <a:rPr lang="ko-KR" sz="1200" kern="1200" b="1">
                          <a:solidFill>
                            <a:srgbClr val="3A3838"/>
                          </a:solidFill>
                          <a:latin typeface="Malgun Gothic" charset="0"/>
                          <a:ea typeface="Malgun Gothic" charset="0"/>
                          <a:cs typeface="Malgun Gothic" charset="0"/>
                        </a:rPr>
                        <a:t>CIPV가 몇 프레임동안 유지되는지 카운팅</a:t>
                      </a:r>
                      <a:endParaRPr lang="ko-KR" altLang="en-US" sz="1200" kern="1200" b="1">
                        <a:solidFill>
                          <a:srgbClr val="3A3838"/>
                        </a:solidFill>
                        <a:latin typeface="Malgun Gothic" charset="0"/>
                        <a:ea typeface="Malgun Gothic" charset="0"/>
                        <a:cs typeface="Malgun Gothic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marL="0" indent="0" rtl="0" algn="ctr" lvl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600" kern="1200" b="1">
                        <a:solidFill>
                          <a:srgbClr val="3A3838"/>
                        </a:solidFill>
                        <a:latin typeface="Malgun Gothic" charset="0"/>
                        <a:ea typeface="Malgun Gothic" charset="0"/>
                        <a:cs typeface="Malgun Gothic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30200" rtl="0" algn="l" lvl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3A3838"/>
                        </a:buClr>
                        <a:buFont typeface="Malgun Gothic"/>
                        <a:buChar char="-"/>
                      </a:pPr>
                      <a:r>
                        <a:rPr lang="ko-KR" sz="1200" kern="1200" b="1">
                          <a:solidFill>
                            <a:schemeClr val="dk1"/>
                          </a:solidFill>
                          <a:latin typeface="Malgun Gothic" charset="0"/>
                          <a:ea typeface="Malgun Gothic" charset="0"/>
                          <a:cs typeface="Malgun Gothic" charset="0"/>
                        </a:rPr>
                        <a:t>차량의 2차원 속도 (차량의 전진 속도, m/s 단위)</a:t>
                      </a:r>
                      <a:endParaRPr lang="ko-KR" altLang="en-US" sz="1200" kern="1200" b="1">
                        <a:solidFill>
                          <a:schemeClr val="dk1"/>
                        </a:solidFill>
                        <a:latin typeface="Malgun Gothic" charset="0"/>
                        <a:ea typeface="Malgun Gothic" charset="0"/>
                        <a:cs typeface="Malgun Gothic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BFB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439" name="Google Shape;439;p21"/>
          <p:cNvGrpSpPr/>
          <p:nvPr/>
        </p:nvGrpSpPr>
        <p:grpSpPr>
          <a:xfrm>
            <a:off x="541655" y="3048000"/>
            <a:ext cx="2226945" cy="327025"/>
            <a:chOff x="541655" y="3048000"/>
            <a:chExt cx="2226945" cy="327025"/>
          </a:xfrm>
        </p:grpSpPr>
        <p:grpSp>
          <p:nvGrpSpPr>
            <p:cNvPr id="440" name="Google Shape;440;p21"/>
            <p:cNvGrpSpPr/>
            <p:nvPr/>
          </p:nvGrpSpPr>
          <p:grpSpPr>
            <a:xfrm>
              <a:off x="541655" y="3048000"/>
              <a:ext cx="2226945" cy="327025"/>
              <a:chOff x="541655" y="3048000"/>
              <a:chExt cx="2226945" cy="327025"/>
            </a:xfrm>
          </p:grpSpPr>
          <p:grpSp>
            <p:nvGrpSpPr>
              <p:cNvPr id="441" name="Google Shape;441;p21"/>
              <p:cNvGrpSpPr/>
              <p:nvPr/>
            </p:nvGrpSpPr>
            <p:grpSpPr>
              <a:xfrm>
                <a:off x="541655" y="3048000"/>
                <a:ext cx="2226945" cy="327025"/>
                <a:chOff x="541655" y="3048000"/>
                <a:chExt cx="2226945" cy="327025"/>
              </a:xfrm>
            </p:grpSpPr>
            <p:sp>
              <p:nvSpPr>
                <p:cNvPr id="442" name="Google Shape;442;p21"/>
                <p:cNvSpPr/>
                <p:nvPr/>
              </p:nvSpPr>
              <p:spPr>
                <a:xfrm>
                  <a:off x="541655" y="3048000"/>
                  <a:ext cx="2226945" cy="3270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F2F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43" name="Google Shape;443;p21"/>
                <p:cNvSpPr/>
                <p:nvPr/>
              </p:nvSpPr>
              <p:spPr>
                <a:xfrm>
                  <a:off x="555625" y="3048000"/>
                  <a:ext cx="334645" cy="327025"/>
                </a:xfrm>
                <a:prstGeom prst="ellipse">
                  <a:avLst/>
                </a:prstGeom>
                <a:solidFill>
                  <a:srgbClr val="3378C8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44" name="Google Shape;444;p21"/>
              <p:cNvSpPr txBox="1"/>
              <p:nvPr/>
            </p:nvSpPr>
            <p:spPr>
              <a:xfrm>
                <a:off x="890270" y="3072765"/>
                <a:ext cx="1877695" cy="2768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200" b="1">
                    <a:solidFill>
                      <a:schemeClr val="dk1"/>
                    </a:solidFill>
                    <a:latin typeface="Malgun Gothic"/>
                    <a:ea typeface="Malgun Gothic"/>
                    <a:cs typeface="Malgun Gothic"/>
                    <a:sym typeface="Malgun Gothic"/>
                  </a:rPr>
                  <a:t>CrdACCMoveDst</a:t>
                </a:r>
                <a:endParaRPr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445" name="Google Shape;445;p21"/>
            <p:cNvSpPr/>
            <p:nvPr/>
          </p:nvSpPr>
          <p:spPr>
            <a:xfrm rot="-938535">
              <a:off x="570230" y="3102610"/>
              <a:ext cx="265430" cy="217805"/>
            </a:xfrm>
            <a:custGeom>
              <a:avLst/>
              <a:gdLst/>
              <a:ahLst/>
              <a:cxnLst/>
              <a:rect l="l" t="t" r="r" b="b"/>
              <a:pathLst>
                <a:path w="4088377" h="3321003" extrusionOk="0">
                  <a:moveTo>
                    <a:pt x="1365628" y="1622218"/>
                  </a:moveTo>
                  <a:cubicBezTo>
                    <a:pt x="1121373" y="1556771"/>
                    <a:pt x="870309" y="1701722"/>
                    <a:pt x="804861" y="1945977"/>
                  </a:cubicBezTo>
                  <a:cubicBezTo>
                    <a:pt x="739413" y="2190232"/>
                    <a:pt x="884365" y="2441296"/>
                    <a:pt x="1128620" y="2506744"/>
                  </a:cubicBezTo>
                  <a:cubicBezTo>
                    <a:pt x="1372875" y="2572191"/>
                    <a:pt x="1623939" y="2427240"/>
                    <a:pt x="1689387" y="2182985"/>
                  </a:cubicBezTo>
                  <a:cubicBezTo>
                    <a:pt x="1754835" y="1938730"/>
                    <a:pt x="1609883" y="1687666"/>
                    <a:pt x="1365628" y="1622218"/>
                  </a:cubicBezTo>
                  <a:close/>
                  <a:moveTo>
                    <a:pt x="1447099" y="1318163"/>
                  </a:moveTo>
                  <a:cubicBezTo>
                    <a:pt x="1859279" y="1428606"/>
                    <a:pt x="2103885" y="1852277"/>
                    <a:pt x="1993442" y="2264456"/>
                  </a:cubicBezTo>
                  <a:cubicBezTo>
                    <a:pt x="1882999" y="2676636"/>
                    <a:pt x="1459328" y="2921242"/>
                    <a:pt x="1047149" y="2810799"/>
                  </a:cubicBezTo>
                  <a:cubicBezTo>
                    <a:pt x="634969" y="2700356"/>
                    <a:pt x="390363" y="2276685"/>
                    <a:pt x="500806" y="1864505"/>
                  </a:cubicBezTo>
                  <a:cubicBezTo>
                    <a:pt x="611249" y="1452326"/>
                    <a:pt x="1034920" y="1207720"/>
                    <a:pt x="1447099" y="1318163"/>
                  </a:cubicBezTo>
                  <a:close/>
                  <a:moveTo>
                    <a:pt x="1476725" y="1207597"/>
                  </a:moveTo>
                  <a:cubicBezTo>
                    <a:pt x="1003481" y="1080792"/>
                    <a:pt x="517045" y="1361635"/>
                    <a:pt x="390240" y="1834879"/>
                  </a:cubicBezTo>
                  <a:cubicBezTo>
                    <a:pt x="263435" y="2308124"/>
                    <a:pt x="544279" y="2794559"/>
                    <a:pt x="1017523" y="2921365"/>
                  </a:cubicBezTo>
                  <a:cubicBezTo>
                    <a:pt x="1490767" y="3048170"/>
                    <a:pt x="1977202" y="2767326"/>
                    <a:pt x="2104008" y="2294082"/>
                  </a:cubicBezTo>
                  <a:cubicBezTo>
                    <a:pt x="2230813" y="1820838"/>
                    <a:pt x="1949969" y="1334403"/>
                    <a:pt x="1476725" y="1207597"/>
                  </a:cubicBezTo>
                  <a:close/>
                  <a:moveTo>
                    <a:pt x="3290290" y="1590224"/>
                  </a:moveTo>
                  <a:cubicBezTo>
                    <a:pt x="3269727" y="1586016"/>
                    <a:pt x="3248437" y="1583806"/>
                    <a:pt x="3226630" y="1583806"/>
                  </a:cubicBezTo>
                  <a:cubicBezTo>
                    <a:pt x="3052179" y="1583806"/>
                    <a:pt x="2910758" y="1725227"/>
                    <a:pt x="2910758" y="1899678"/>
                  </a:cubicBezTo>
                  <a:cubicBezTo>
                    <a:pt x="2910758" y="2074130"/>
                    <a:pt x="3052179" y="2215551"/>
                    <a:pt x="3226630" y="2215550"/>
                  </a:cubicBezTo>
                  <a:cubicBezTo>
                    <a:pt x="3401082" y="2215551"/>
                    <a:pt x="3542503" y="2074130"/>
                    <a:pt x="3542502" y="1899678"/>
                  </a:cubicBezTo>
                  <a:cubicBezTo>
                    <a:pt x="3542503" y="1747033"/>
                    <a:pt x="3434228" y="1619677"/>
                    <a:pt x="3290290" y="1590224"/>
                  </a:cubicBezTo>
                  <a:close/>
                  <a:moveTo>
                    <a:pt x="3334055" y="1377473"/>
                  </a:moveTo>
                  <a:cubicBezTo>
                    <a:pt x="3576950" y="1427177"/>
                    <a:pt x="3759665" y="1642090"/>
                    <a:pt x="3759665" y="1899678"/>
                  </a:cubicBezTo>
                  <a:cubicBezTo>
                    <a:pt x="3759665" y="2194064"/>
                    <a:pt x="3521017" y="2432713"/>
                    <a:pt x="3226630" y="2432713"/>
                  </a:cubicBezTo>
                  <a:cubicBezTo>
                    <a:pt x="2932244" y="2432712"/>
                    <a:pt x="2693596" y="2194065"/>
                    <a:pt x="2693596" y="1899678"/>
                  </a:cubicBezTo>
                  <a:cubicBezTo>
                    <a:pt x="2693596" y="1605292"/>
                    <a:pt x="2932244" y="1366644"/>
                    <a:pt x="3226630" y="1366644"/>
                  </a:cubicBezTo>
                  <a:cubicBezTo>
                    <a:pt x="3263429" y="1366644"/>
                    <a:pt x="3299356" y="1370373"/>
                    <a:pt x="3334055" y="1377473"/>
                  </a:cubicBezTo>
                  <a:close/>
                  <a:moveTo>
                    <a:pt x="1391137" y="789478"/>
                  </a:moveTo>
                  <a:lnTo>
                    <a:pt x="1759910" y="888290"/>
                  </a:lnTo>
                  <a:lnTo>
                    <a:pt x="1754625" y="1202375"/>
                  </a:lnTo>
                  <a:lnTo>
                    <a:pt x="1744979" y="1199790"/>
                  </a:lnTo>
                  <a:cubicBezTo>
                    <a:pt x="1823578" y="1244024"/>
                    <a:pt x="1894617" y="1298265"/>
                    <a:pt x="1954704" y="1362586"/>
                  </a:cubicBezTo>
                  <a:lnTo>
                    <a:pt x="2234317" y="1293059"/>
                  </a:lnTo>
                  <a:lnTo>
                    <a:pt x="2413554" y="1630152"/>
                  </a:lnTo>
                  <a:lnTo>
                    <a:pt x="2214321" y="1809770"/>
                  </a:lnTo>
                  <a:cubicBezTo>
                    <a:pt x="2239296" y="1900740"/>
                    <a:pt x="2251067" y="1995997"/>
                    <a:pt x="2246841" y="2092825"/>
                  </a:cubicBezTo>
                  <a:lnTo>
                    <a:pt x="2495698" y="2230974"/>
                  </a:lnTo>
                  <a:lnTo>
                    <a:pt x="2396885" y="2599747"/>
                  </a:lnTo>
                  <a:lnTo>
                    <a:pt x="2094912" y="2594668"/>
                  </a:lnTo>
                  <a:cubicBezTo>
                    <a:pt x="2056732" y="2658461"/>
                    <a:pt x="2010475" y="2715996"/>
                    <a:pt x="1958644" y="2767359"/>
                  </a:cubicBezTo>
                  <a:lnTo>
                    <a:pt x="2057814" y="3026193"/>
                  </a:lnTo>
                  <a:lnTo>
                    <a:pt x="1745078" y="3245174"/>
                  </a:lnTo>
                  <a:lnTo>
                    <a:pt x="1507869" y="3039237"/>
                  </a:lnTo>
                  <a:lnTo>
                    <a:pt x="1536736" y="3019025"/>
                  </a:lnTo>
                  <a:cubicBezTo>
                    <a:pt x="1445878" y="3048429"/>
                    <a:pt x="1349798" y="3062567"/>
                    <a:pt x="1251837" y="3062021"/>
                  </a:cubicBezTo>
                  <a:lnTo>
                    <a:pt x="1108065" y="3321003"/>
                  </a:lnTo>
                  <a:lnTo>
                    <a:pt x="739291" y="3222191"/>
                  </a:lnTo>
                  <a:lnTo>
                    <a:pt x="744274" y="2926021"/>
                  </a:lnTo>
                  <a:cubicBezTo>
                    <a:pt x="666128" y="2881484"/>
                    <a:pt x="595548" y="2827017"/>
                    <a:pt x="535891" y="2762576"/>
                  </a:cubicBezTo>
                  <a:lnTo>
                    <a:pt x="540671" y="2772825"/>
                  </a:lnTo>
                  <a:lnTo>
                    <a:pt x="232276" y="2832568"/>
                  </a:lnTo>
                  <a:lnTo>
                    <a:pt x="70927" y="2486556"/>
                  </a:lnTo>
                  <a:lnTo>
                    <a:pt x="279495" y="2317444"/>
                  </a:lnTo>
                  <a:cubicBezTo>
                    <a:pt x="257233" y="2235849"/>
                    <a:pt x="245603" y="2150814"/>
                    <a:pt x="245586" y="2064274"/>
                  </a:cubicBezTo>
                  <a:lnTo>
                    <a:pt x="0" y="1927940"/>
                  </a:lnTo>
                  <a:lnTo>
                    <a:pt x="98812" y="1559167"/>
                  </a:lnTo>
                  <a:lnTo>
                    <a:pt x="380240" y="1563901"/>
                  </a:lnTo>
                  <a:cubicBezTo>
                    <a:pt x="418421" y="1496524"/>
                    <a:pt x="464524" y="1435092"/>
                    <a:pt x="516679" y="1380105"/>
                  </a:cubicBezTo>
                  <a:lnTo>
                    <a:pt x="422419" y="1089378"/>
                  </a:lnTo>
                  <a:lnTo>
                    <a:pt x="746189" y="887063"/>
                  </a:lnTo>
                  <a:lnTo>
                    <a:pt x="972292" y="1105134"/>
                  </a:lnTo>
                  <a:lnTo>
                    <a:pt x="970019" y="1106554"/>
                  </a:lnTo>
                  <a:cubicBezTo>
                    <a:pt x="1058903" y="1078586"/>
                    <a:pt x="1152743" y="1065659"/>
                    <a:pt x="1248316" y="1066709"/>
                  </a:cubicBezTo>
                  <a:lnTo>
                    <a:pt x="1238669" y="1064125"/>
                  </a:lnTo>
                  <a:close/>
                  <a:moveTo>
                    <a:pt x="3349970" y="1300109"/>
                  </a:moveTo>
                  <a:cubicBezTo>
                    <a:pt x="3310130" y="1291957"/>
                    <a:pt x="3268880" y="1287676"/>
                    <a:pt x="3226630" y="1287676"/>
                  </a:cubicBezTo>
                  <a:cubicBezTo>
                    <a:pt x="2888631" y="1287676"/>
                    <a:pt x="2614628" y="1561679"/>
                    <a:pt x="2614628" y="1899678"/>
                  </a:cubicBezTo>
                  <a:cubicBezTo>
                    <a:pt x="2614628" y="2237678"/>
                    <a:pt x="2888630" y="2511680"/>
                    <a:pt x="3226630" y="2511681"/>
                  </a:cubicBezTo>
                  <a:cubicBezTo>
                    <a:pt x="3564630" y="2511681"/>
                    <a:pt x="3838633" y="2237678"/>
                    <a:pt x="3838633" y="1899678"/>
                  </a:cubicBezTo>
                  <a:cubicBezTo>
                    <a:pt x="3838632" y="1603928"/>
                    <a:pt x="3628849" y="1357176"/>
                    <a:pt x="3349970" y="1300109"/>
                  </a:cubicBezTo>
                  <a:close/>
                  <a:moveTo>
                    <a:pt x="3358324" y="1024334"/>
                  </a:moveTo>
                  <a:lnTo>
                    <a:pt x="3410883" y="1234575"/>
                  </a:lnTo>
                  <a:lnTo>
                    <a:pt x="3403994" y="1234575"/>
                  </a:lnTo>
                  <a:cubicBezTo>
                    <a:pt x="3464268" y="1250018"/>
                    <a:pt x="3521292" y="1273478"/>
                    <a:pt x="3572818" y="1305612"/>
                  </a:cubicBezTo>
                  <a:lnTo>
                    <a:pt x="3746730" y="1209354"/>
                  </a:lnTo>
                  <a:lnTo>
                    <a:pt x="3926358" y="1401981"/>
                  </a:lnTo>
                  <a:lnTo>
                    <a:pt x="3825667" y="1557247"/>
                  </a:lnTo>
                  <a:cubicBezTo>
                    <a:pt x="3858552" y="1613408"/>
                    <a:pt x="3883404" y="1674784"/>
                    <a:pt x="3897877" y="1740062"/>
                  </a:cubicBezTo>
                  <a:lnTo>
                    <a:pt x="4088377" y="1787686"/>
                  </a:lnTo>
                  <a:lnTo>
                    <a:pt x="4088377" y="2051071"/>
                  </a:lnTo>
                  <a:lnTo>
                    <a:pt x="3886243" y="2101605"/>
                  </a:lnTo>
                  <a:cubicBezTo>
                    <a:pt x="3872191" y="2150933"/>
                    <a:pt x="3851639" y="2197531"/>
                    <a:pt x="3826272" y="2241013"/>
                  </a:cubicBezTo>
                  <a:lnTo>
                    <a:pt x="3938572" y="2395786"/>
                  </a:lnTo>
                  <a:lnTo>
                    <a:pt x="3769272" y="2597551"/>
                  </a:lnTo>
                  <a:lnTo>
                    <a:pt x="3574432" y="2502674"/>
                  </a:lnTo>
                  <a:lnTo>
                    <a:pt x="3590059" y="2484050"/>
                  </a:lnTo>
                  <a:cubicBezTo>
                    <a:pt x="3534764" y="2519868"/>
                    <a:pt x="3473263" y="2546445"/>
                    <a:pt x="3407886" y="2563572"/>
                  </a:cubicBezTo>
                  <a:lnTo>
                    <a:pt x="3358323" y="2761823"/>
                  </a:lnTo>
                  <a:lnTo>
                    <a:pt x="3094938" y="2761823"/>
                  </a:lnTo>
                  <a:lnTo>
                    <a:pt x="3045375" y="2563574"/>
                  </a:lnTo>
                  <a:cubicBezTo>
                    <a:pt x="2985349" y="2547848"/>
                    <a:pt x="2928591" y="2524155"/>
                    <a:pt x="2877330" y="2491865"/>
                  </a:cubicBezTo>
                  <a:lnTo>
                    <a:pt x="2882346" y="2497841"/>
                  </a:lnTo>
                  <a:lnTo>
                    <a:pt x="2687507" y="2592718"/>
                  </a:lnTo>
                  <a:lnTo>
                    <a:pt x="2518206" y="2390954"/>
                  </a:lnTo>
                  <a:lnTo>
                    <a:pt x="2626994" y="2241021"/>
                  </a:lnTo>
                  <a:cubicBezTo>
                    <a:pt x="2597591" y="2190623"/>
                    <a:pt x="2574657" y="2136035"/>
                    <a:pt x="2559194" y="2078370"/>
                  </a:cubicBezTo>
                  <a:lnTo>
                    <a:pt x="2371198" y="2031371"/>
                  </a:lnTo>
                  <a:lnTo>
                    <a:pt x="2371198" y="1767986"/>
                  </a:lnTo>
                  <a:lnTo>
                    <a:pt x="2559579" y="1720890"/>
                  </a:lnTo>
                  <a:cubicBezTo>
                    <a:pt x="2572992" y="1669175"/>
                    <a:pt x="2592745" y="1620006"/>
                    <a:pt x="2617681" y="1574051"/>
                  </a:cubicBezTo>
                  <a:lnTo>
                    <a:pt x="2502958" y="1397149"/>
                  </a:lnTo>
                  <a:lnTo>
                    <a:pt x="2682587" y="1204520"/>
                  </a:lnTo>
                  <a:lnTo>
                    <a:pt x="2872193" y="1309466"/>
                  </a:lnTo>
                  <a:lnTo>
                    <a:pt x="2870932" y="1310818"/>
                  </a:lnTo>
                  <a:cubicBezTo>
                    <a:pt x="2925169" y="1276310"/>
                    <a:pt x="2985393" y="1250941"/>
                    <a:pt x="3049268" y="1234575"/>
                  </a:cubicBezTo>
                  <a:lnTo>
                    <a:pt x="3042378" y="1234576"/>
                  </a:lnTo>
                  <a:lnTo>
                    <a:pt x="3094939" y="1024334"/>
                  </a:lnTo>
                  <a:close/>
                  <a:moveTo>
                    <a:pt x="2786480" y="402820"/>
                  </a:moveTo>
                  <a:cubicBezTo>
                    <a:pt x="2745900" y="389943"/>
                    <a:pt x="2701172" y="388627"/>
                    <a:pt x="2657264" y="401580"/>
                  </a:cubicBezTo>
                  <a:cubicBezTo>
                    <a:pt x="2540176" y="436121"/>
                    <a:pt x="2473258" y="559041"/>
                    <a:pt x="2507800" y="676128"/>
                  </a:cubicBezTo>
                  <a:cubicBezTo>
                    <a:pt x="2542340" y="793216"/>
                    <a:pt x="2665260" y="860133"/>
                    <a:pt x="2782348" y="825592"/>
                  </a:cubicBezTo>
                  <a:cubicBezTo>
                    <a:pt x="2899435" y="791051"/>
                    <a:pt x="2966353" y="668132"/>
                    <a:pt x="2931812" y="551045"/>
                  </a:cubicBezTo>
                  <a:cubicBezTo>
                    <a:pt x="2910223" y="477864"/>
                    <a:pt x="2854113" y="424282"/>
                    <a:pt x="2786480" y="402820"/>
                  </a:cubicBezTo>
                  <a:close/>
                  <a:moveTo>
                    <a:pt x="2932202" y="47278"/>
                  </a:moveTo>
                  <a:lnTo>
                    <a:pt x="3090904" y="140999"/>
                  </a:lnTo>
                  <a:lnTo>
                    <a:pt x="3054065" y="265147"/>
                  </a:lnTo>
                  <a:cubicBezTo>
                    <a:pt x="3087256" y="296329"/>
                    <a:pt x="3116089" y="332603"/>
                    <a:pt x="3138727" y="373550"/>
                  </a:cubicBezTo>
                  <a:lnTo>
                    <a:pt x="3276016" y="367796"/>
                  </a:lnTo>
                  <a:lnTo>
                    <a:pt x="3328165" y="544574"/>
                  </a:lnTo>
                  <a:lnTo>
                    <a:pt x="3202503" y="618514"/>
                  </a:lnTo>
                  <a:cubicBezTo>
                    <a:pt x="3202838" y="654403"/>
                    <a:pt x="3198271" y="689748"/>
                    <a:pt x="3189855" y="723955"/>
                  </a:cubicBezTo>
                  <a:lnTo>
                    <a:pt x="3295873" y="805599"/>
                  </a:lnTo>
                  <a:lnTo>
                    <a:pt x="3222192" y="974540"/>
                  </a:lnTo>
                  <a:lnTo>
                    <a:pt x="3072634" y="949439"/>
                  </a:lnTo>
                  <a:lnTo>
                    <a:pt x="3079435" y="933845"/>
                  </a:lnTo>
                  <a:cubicBezTo>
                    <a:pt x="3049413" y="968833"/>
                    <a:pt x="3013398" y="998848"/>
                    <a:pt x="2972910" y="1023288"/>
                  </a:cubicBezTo>
                  <a:lnTo>
                    <a:pt x="2978897" y="1166163"/>
                  </a:lnTo>
                  <a:lnTo>
                    <a:pt x="2802119" y="1218312"/>
                  </a:lnTo>
                  <a:lnTo>
                    <a:pt x="2729602" y="1095065"/>
                  </a:lnTo>
                  <a:cubicBezTo>
                    <a:pt x="2686199" y="1096396"/>
                    <a:pt x="2643414" y="1091732"/>
                    <a:pt x="2602615" y="1080209"/>
                  </a:cubicBezTo>
                  <a:lnTo>
                    <a:pt x="2607165" y="1083226"/>
                  </a:lnTo>
                  <a:lnTo>
                    <a:pt x="2495179" y="1185484"/>
                  </a:lnTo>
                  <a:lnTo>
                    <a:pt x="2341599" y="1083585"/>
                  </a:lnTo>
                  <a:lnTo>
                    <a:pt x="2384929" y="961414"/>
                  </a:lnTo>
                  <a:cubicBezTo>
                    <a:pt x="2355215" y="933409"/>
                    <a:pt x="2329015" y="901312"/>
                    <a:pt x="2307218" y="865670"/>
                  </a:cubicBezTo>
                  <a:lnTo>
                    <a:pt x="2171734" y="871348"/>
                  </a:lnTo>
                  <a:lnTo>
                    <a:pt x="2119584" y="694571"/>
                  </a:lnTo>
                  <a:lnTo>
                    <a:pt x="2236697" y="625662"/>
                  </a:lnTo>
                  <a:cubicBezTo>
                    <a:pt x="2235459" y="588297"/>
                    <a:pt x="2238982" y="551385"/>
                    <a:pt x="2246620" y="515603"/>
                  </a:cubicBezTo>
                  <a:lnTo>
                    <a:pt x="2134594" y="419585"/>
                  </a:lnTo>
                  <a:lnTo>
                    <a:pt x="2217016" y="254732"/>
                  </a:lnTo>
                  <a:lnTo>
                    <a:pt x="2365055" y="287627"/>
                  </a:lnTo>
                  <a:lnTo>
                    <a:pt x="2364476" y="288784"/>
                  </a:lnTo>
                  <a:cubicBezTo>
                    <a:pt x="2394046" y="254885"/>
                    <a:pt x="2429444" y="225933"/>
                    <a:pt x="2469075" y="202302"/>
                  </a:cubicBezTo>
                  <a:lnTo>
                    <a:pt x="2464452" y="203666"/>
                  </a:lnTo>
                  <a:lnTo>
                    <a:pt x="2458102" y="52150"/>
                  </a:lnTo>
                  <a:lnTo>
                    <a:pt x="2634880" y="0"/>
                  </a:lnTo>
                  <a:lnTo>
                    <a:pt x="2711784" y="130703"/>
                  </a:lnTo>
                  <a:lnTo>
                    <a:pt x="2707159" y="132067"/>
                  </a:lnTo>
                  <a:cubicBezTo>
                    <a:pt x="2750672" y="130497"/>
                    <a:pt x="2793590" y="134953"/>
                    <a:pt x="2834535" y="1463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6" name="Google Shape;446;p21"/>
          <p:cNvGrpSpPr/>
          <p:nvPr/>
        </p:nvGrpSpPr>
        <p:grpSpPr>
          <a:xfrm>
            <a:off x="541655" y="3435985"/>
            <a:ext cx="2226945" cy="327025"/>
            <a:chOff x="541655" y="3435985"/>
            <a:chExt cx="2226945" cy="327025"/>
          </a:xfrm>
        </p:grpSpPr>
        <p:grpSp>
          <p:nvGrpSpPr>
            <p:cNvPr id="447" name="Google Shape;447;p21"/>
            <p:cNvGrpSpPr/>
            <p:nvPr/>
          </p:nvGrpSpPr>
          <p:grpSpPr>
            <a:xfrm>
              <a:off x="541655" y="3435985"/>
              <a:ext cx="2226945" cy="327025"/>
              <a:chOff x="541655" y="3435985"/>
              <a:chExt cx="2226945" cy="327025"/>
            </a:xfrm>
          </p:grpSpPr>
          <p:grpSp>
            <p:nvGrpSpPr>
              <p:cNvPr id="448" name="Google Shape;448;p21"/>
              <p:cNvGrpSpPr/>
              <p:nvPr/>
            </p:nvGrpSpPr>
            <p:grpSpPr>
              <a:xfrm>
                <a:off x="541655" y="3435985"/>
                <a:ext cx="2226945" cy="327025"/>
                <a:chOff x="541655" y="3435985"/>
                <a:chExt cx="2226945" cy="327025"/>
              </a:xfrm>
            </p:grpSpPr>
            <p:sp>
              <p:nvSpPr>
                <p:cNvPr id="449" name="Google Shape;449;p21"/>
                <p:cNvSpPr/>
                <p:nvPr/>
              </p:nvSpPr>
              <p:spPr>
                <a:xfrm>
                  <a:off x="541655" y="3435985"/>
                  <a:ext cx="2226945" cy="3270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F2F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" name="Google Shape;450;p21"/>
                <p:cNvSpPr/>
                <p:nvPr/>
              </p:nvSpPr>
              <p:spPr>
                <a:xfrm>
                  <a:off x="555625" y="3435985"/>
                  <a:ext cx="334645" cy="327025"/>
                </a:xfrm>
                <a:prstGeom prst="ellipse">
                  <a:avLst/>
                </a:prstGeom>
                <a:solidFill>
                  <a:srgbClr val="3378C8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51" name="Google Shape;451;p21"/>
              <p:cNvSpPr txBox="1"/>
              <p:nvPr/>
            </p:nvSpPr>
            <p:spPr>
              <a:xfrm>
                <a:off x="890270" y="3461385"/>
                <a:ext cx="1877695" cy="2768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200" b="1">
                    <a:solidFill>
                      <a:srgbClr val="3A3838"/>
                    </a:solidFill>
                    <a:latin typeface="Malgun Gothic"/>
                    <a:ea typeface="Malgun Gothic"/>
                    <a:cs typeface="Malgun Gothic"/>
                    <a:sym typeface="Malgun Gothic"/>
                  </a:rPr>
                  <a:t>y_c_temp</a:t>
                </a:r>
                <a:endParaRPr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452" name="Google Shape;452;p21"/>
            <p:cNvSpPr/>
            <p:nvPr/>
          </p:nvSpPr>
          <p:spPr>
            <a:xfrm rot="-938535">
              <a:off x="570230" y="3490595"/>
              <a:ext cx="265430" cy="217805"/>
            </a:xfrm>
            <a:custGeom>
              <a:avLst/>
              <a:gdLst/>
              <a:ahLst/>
              <a:cxnLst/>
              <a:rect l="l" t="t" r="r" b="b"/>
              <a:pathLst>
                <a:path w="4088377" h="3321003" extrusionOk="0">
                  <a:moveTo>
                    <a:pt x="1365628" y="1622218"/>
                  </a:moveTo>
                  <a:cubicBezTo>
                    <a:pt x="1121373" y="1556771"/>
                    <a:pt x="870309" y="1701722"/>
                    <a:pt x="804861" y="1945977"/>
                  </a:cubicBezTo>
                  <a:cubicBezTo>
                    <a:pt x="739413" y="2190232"/>
                    <a:pt x="884365" y="2441296"/>
                    <a:pt x="1128620" y="2506744"/>
                  </a:cubicBezTo>
                  <a:cubicBezTo>
                    <a:pt x="1372875" y="2572191"/>
                    <a:pt x="1623939" y="2427240"/>
                    <a:pt x="1689387" y="2182985"/>
                  </a:cubicBezTo>
                  <a:cubicBezTo>
                    <a:pt x="1754835" y="1938730"/>
                    <a:pt x="1609883" y="1687666"/>
                    <a:pt x="1365628" y="1622218"/>
                  </a:cubicBezTo>
                  <a:close/>
                  <a:moveTo>
                    <a:pt x="1447099" y="1318163"/>
                  </a:moveTo>
                  <a:cubicBezTo>
                    <a:pt x="1859279" y="1428606"/>
                    <a:pt x="2103885" y="1852277"/>
                    <a:pt x="1993442" y="2264456"/>
                  </a:cubicBezTo>
                  <a:cubicBezTo>
                    <a:pt x="1882999" y="2676636"/>
                    <a:pt x="1459328" y="2921242"/>
                    <a:pt x="1047149" y="2810799"/>
                  </a:cubicBezTo>
                  <a:cubicBezTo>
                    <a:pt x="634969" y="2700356"/>
                    <a:pt x="390363" y="2276685"/>
                    <a:pt x="500806" y="1864505"/>
                  </a:cubicBezTo>
                  <a:cubicBezTo>
                    <a:pt x="611249" y="1452326"/>
                    <a:pt x="1034920" y="1207720"/>
                    <a:pt x="1447099" y="1318163"/>
                  </a:cubicBezTo>
                  <a:close/>
                  <a:moveTo>
                    <a:pt x="1476725" y="1207597"/>
                  </a:moveTo>
                  <a:cubicBezTo>
                    <a:pt x="1003481" y="1080792"/>
                    <a:pt x="517045" y="1361635"/>
                    <a:pt x="390240" y="1834879"/>
                  </a:cubicBezTo>
                  <a:cubicBezTo>
                    <a:pt x="263435" y="2308124"/>
                    <a:pt x="544279" y="2794559"/>
                    <a:pt x="1017523" y="2921365"/>
                  </a:cubicBezTo>
                  <a:cubicBezTo>
                    <a:pt x="1490767" y="3048170"/>
                    <a:pt x="1977202" y="2767326"/>
                    <a:pt x="2104008" y="2294082"/>
                  </a:cubicBezTo>
                  <a:cubicBezTo>
                    <a:pt x="2230813" y="1820838"/>
                    <a:pt x="1949969" y="1334403"/>
                    <a:pt x="1476725" y="1207597"/>
                  </a:cubicBezTo>
                  <a:close/>
                  <a:moveTo>
                    <a:pt x="3290290" y="1590224"/>
                  </a:moveTo>
                  <a:cubicBezTo>
                    <a:pt x="3269727" y="1586016"/>
                    <a:pt x="3248437" y="1583806"/>
                    <a:pt x="3226630" y="1583806"/>
                  </a:cubicBezTo>
                  <a:cubicBezTo>
                    <a:pt x="3052179" y="1583806"/>
                    <a:pt x="2910758" y="1725227"/>
                    <a:pt x="2910758" y="1899678"/>
                  </a:cubicBezTo>
                  <a:cubicBezTo>
                    <a:pt x="2910758" y="2074130"/>
                    <a:pt x="3052179" y="2215551"/>
                    <a:pt x="3226630" y="2215550"/>
                  </a:cubicBezTo>
                  <a:cubicBezTo>
                    <a:pt x="3401082" y="2215551"/>
                    <a:pt x="3542503" y="2074130"/>
                    <a:pt x="3542502" y="1899678"/>
                  </a:cubicBezTo>
                  <a:cubicBezTo>
                    <a:pt x="3542503" y="1747033"/>
                    <a:pt x="3434228" y="1619677"/>
                    <a:pt x="3290290" y="1590224"/>
                  </a:cubicBezTo>
                  <a:close/>
                  <a:moveTo>
                    <a:pt x="3334055" y="1377473"/>
                  </a:moveTo>
                  <a:cubicBezTo>
                    <a:pt x="3576950" y="1427177"/>
                    <a:pt x="3759665" y="1642090"/>
                    <a:pt x="3759665" y="1899678"/>
                  </a:cubicBezTo>
                  <a:cubicBezTo>
                    <a:pt x="3759665" y="2194064"/>
                    <a:pt x="3521017" y="2432713"/>
                    <a:pt x="3226630" y="2432713"/>
                  </a:cubicBezTo>
                  <a:cubicBezTo>
                    <a:pt x="2932244" y="2432712"/>
                    <a:pt x="2693596" y="2194065"/>
                    <a:pt x="2693596" y="1899678"/>
                  </a:cubicBezTo>
                  <a:cubicBezTo>
                    <a:pt x="2693596" y="1605292"/>
                    <a:pt x="2932244" y="1366644"/>
                    <a:pt x="3226630" y="1366644"/>
                  </a:cubicBezTo>
                  <a:cubicBezTo>
                    <a:pt x="3263429" y="1366644"/>
                    <a:pt x="3299356" y="1370373"/>
                    <a:pt x="3334055" y="1377473"/>
                  </a:cubicBezTo>
                  <a:close/>
                  <a:moveTo>
                    <a:pt x="1391137" y="789478"/>
                  </a:moveTo>
                  <a:lnTo>
                    <a:pt x="1759910" y="888290"/>
                  </a:lnTo>
                  <a:lnTo>
                    <a:pt x="1754625" y="1202375"/>
                  </a:lnTo>
                  <a:lnTo>
                    <a:pt x="1744979" y="1199790"/>
                  </a:lnTo>
                  <a:cubicBezTo>
                    <a:pt x="1823578" y="1244024"/>
                    <a:pt x="1894617" y="1298265"/>
                    <a:pt x="1954704" y="1362586"/>
                  </a:cubicBezTo>
                  <a:lnTo>
                    <a:pt x="2234317" y="1293059"/>
                  </a:lnTo>
                  <a:lnTo>
                    <a:pt x="2413554" y="1630152"/>
                  </a:lnTo>
                  <a:lnTo>
                    <a:pt x="2214321" y="1809770"/>
                  </a:lnTo>
                  <a:cubicBezTo>
                    <a:pt x="2239296" y="1900740"/>
                    <a:pt x="2251067" y="1995997"/>
                    <a:pt x="2246841" y="2092825"/>
                  </a:cubicBezTo>
                  <a:lnTo>
                    <a:pt x="2495698" y="2230974"/>
                  </a:lnTo>
                  <a:lnTo>
                    <a:pt x="2396885" y="2599747"/>
                  </a:lnTo>
                  <a:lnTo>
                    <a:pt x="2094912" y="2594668"/>
                  </a:lnTo>
                  <a:cubicBezTo>
                    <a:pt x="2056732" y="2658461"/>
                    <a:pt x="2010475" y="2715996"/>
                    <a:pt x="1958644" y="2767359"/>
                  </a:cubicBezTo>
                  <a:lnTo>
                    <a:pt x="2057814" y="3026193"/>
                  </a:lnTo>
                  <a:lnTo>
                    <a:pt x="1745078" y="3245174"/>
                  </a:lnTo>
                  <a:lnTo>
                    <a:pt x="1507869" y="3039237"/>
                  </a:lnTo>
                  <a:lnTo>
                    <a:pt x="1536736" y="3019025"/>
                  </a:lnTo>
                  <a:cubicBezTo>
                    <a:pt x="1445878" y="3048429"/>
                    <a:pt x="1349798" y="3062567"/>
                    <a:pt x="1251837" y="3062021"/>
                  </a:cubicBezTo>
                  <a:lnTo>
                    <a:pt x="1108065" y="3321003"/>
                  </a:lnTo>
                  <a:lnTo>
                    <a:pt x="739291" y="3222191"/>
                  </a:lnTo>
                  <a:lnTo>
                    <a:pt x="744274" y="2926021"/>
                  </a:lnTo>
                  <a:cubicBezTo>
                    <a:pt x="666128" y="2881484"/>
                    <a:pt x="595548" y="2827017"/>
                    <a:pt x="535891" y="2762576"/>
                  </a:cubicBezTo>
                  <a:lnTo>
                    <a:pt x="540671" y="2772825"/>
                  </a:lnTo>
                  <a:lnTo>
                    <a:pt x="232276" y="2832568"/>
                  </a:lnTo>
                  <a:lnTo>
                    <a:pt x="70927" y="2486556"/>
                  </a:lnTo>
                  <a:lnTo>
                    <a:pt x="279495" y="2317444"/>
                  </a:lnTo>
                  <a:cubicBezTo>
                    <a:pt x="257233" y="2235849"/>
                    <a:pt x="245603" y="2150814"/>
                    <a:pt x="245586" y="2064274"/>
                  </a:cubicBezTo>
                  <a:lnTo>
                    <a:pt x="0" y="1927940"/>
                  </a:lnTo>
                  <a:lnTo>
                    <a:pt x="98812" y="1559167"/>
                  </a:lnTo>
                  <a:lnTo>
                    <a:pt x="380240" y="1563901"/>
                  </a:lnTo>
                  <a:cubicBezTo>
                    <a:pt x="418421" y="1496524"/>
                    <a:pt x="464524" y="1435092"/>
                    <a:pt x="516679" y="1380105"/>
                  </a:cubicBezTo>
                  <a:lnTo>
                    <a:pt x="422419" y="1089378"/>
                  </a:lnTo>
                  <a:lnTo>
                    <a:pt x="746189" y="887063"/>
                  </a:lnTo>
                  <a:lnTo>
                    <a:pt x="972292" y="1105134"/>
                  </a:lnTo>
                  <a:lnTo>
                    <a:pt x="970019" y="1106554"/>
                  </a:lnTo>
                  <a:cubicBezTo>
                    <a:pt x="1058903" y="1078586"/>
                    <a:pt x="1152743" y="1065659"/>
                    <a:pt x="1248316" y="1066709"/>
                  </a:cubicBezTo>
                  <a:lnTo>
                    <a:pt x="1238669" y="1064125"/>
                  </a:lnTo>
                  <a:close/>
                  <a:moveTo>
                    <a:pt x="3349970" y="1300109"/>
                  </a:moveTo>
                  <a:cubicBezTo>
                    <a:pt x="3310130" y="1291957"/>
                    <a:pt x="3268880" y="1287676"/>
                    <a:pt x="3226630" y="1287676"/>
                  </a:cubicBezTo>
                  <a:cubicBezTo>
                    <a:pt x="2888631" y="1287676"/>
                    <a:pt x="2614628" y="1561679"/>
                    <a:pt x="2614628" y="1899678"/>
                  </a:cubicBezTo>
                  <a:cubicBezTo>
                    <a:pt x="2614628" y="2237678"/>
                    <a:pt x="2888630" y="2511680"/>
                    <a:pt x="3226630" y="2511681"/>
                  </a:cubicBezTo>
                  <a:cubicBezTo>
                    <a:pt x="3564630" y="2511681"/>
                    <a:pt x="3838633" y="2237678"/>
                    <a:pt x="3838633" y="1899678"/>
                  </a:cubicBezTo>
                  <a:cubicBezTo>
                    <a:pt x="3838632" y="1603928"/>
                    <a:pt x="3628849" y="1357176"/>
                    <a:pt x="3349970" y="1300109"/>
                  </a:cubicBezTo>
                  <a:close/>
                  <a:moveTo>
                    <a:pt x="3358324" y="1024334"/>
                  </a:moveTo>
                  <a:lnTo>
                    <a:pt x="3410883" y="1234575"/>
                  </a:lnTo>
                  <a:lnTo>
                    <a:pt x="3403994" y="1234575"/>
                  </a:lnTo>
                  <a:cubicBezTo>
                    <a:pt x="3464268" y="1250018"/>
                    <a:pt x="3521292" y="1273478"/>
                    <a:pt x="3572818" y="1305612"/>
                  </a:cubicBezTo>
                  <a:lnTo>
                    <a:pt x="3746730" y="1209354"/>
                  </a:lnTo>
                  <a:lnTo>
                    <a:pt x="3926358" y="1401981"/>
                  </a:lnTo>
                  <a:lnTo>
                    <a:pt x="3825667" y="1557247"/>
                  </a:lnTo>
                  <a:cubicBezTo>
                    <a:pt x="3858552" y="1613408"/>
                    <a:pt x="3883404" y="1674784"/>
                    <a:pt x="3897877" y="1740062"/>
                  </a:cubicBezTo>
                  <a:lnTo>
                    <a:pt x="4088377" y="1787686"/>
                  </a:lnTo>
                  <a:lnTo>
                    <a:pt x="4088377" y="2051071"/>
                  </a:lnTo>
                  <a:lnTo>
                    <a:pt x="3886243" y="2101605"/>
                  </a:lnTo>
                  <a:cubicBezTo>
                    <a:pt x="3872191" y="2150933"/>
                    <a:pt x="3851639" y="2197531"/>
                    <a:pt x="3826272" y="2241013"/>
                  </a:cubicBezTo>
                  <a:lnTo>
                    <a:pt x="3938572" y="2395786"/>
                  </a:lnTo>
                  <a:lnTo>
                    <a:pt x="3769272" y="2597551"/>
                  </a:lnTo>
                  <a:lnTo>
                    <a:pt x="3574432" y="2502674"/>
                  </a:lnTo>
                  <a:lnTo>
                    <a:pt x="3590059" y="2484050"/>
                  </a:lnTo>
                  <a:cubicBezTo>
                    <a:pt x="3534764" y="2519868"/>
                    <a:pt x="3473263" y="2546445"/>
                    <a:pt x="3407886" y="2563572"/>
                  </a:cubicBezTo>
                  <a:lnTo>
                    <a:pt x="3358323" y="2761823"/>
                  </a:lnTo>
                  <a:lnTo>
                    <a:pt x="3094938" y="2761823"/>
                  </a:lnTo>
                  <a:lnTo>
                    <a:pt x="3045375" y="2563574"/>
                  </a:lnTo>
                  <a:cubicBezTo>
                    <a:pt x="2985349" y="2547848"/>
                    <a:pt x="2928591" y="2524155"/>
                    <a:pt x="2877330" y="2491865"/>
                  </a:cubicBezTo>
                  <a:lnTo>
                    <a:pt x="2882346" y="2497841"/>
                  </a:lnTo>
                  <a:lnTo>
                    <a:pt x="2687507" y="2592718"/>
                  </a:lnTo>
                  <a:lnTo>
                    <a:pt x="2518206" y="2390954"/>
                  </a:lnTo>
                  <a:lnTo>
                    <a:pt x="2626994" y="2241021"/>
                  </a:lnTo>
                  <a:cubicBezTo>
                    <a:pt x="2597591" y="2190623"/>
                    <a:pt x="2574657" y="2136035"/>
                    <a:pt x="2559194" y="2078370"/>
                  </a:cubicBezTo>
                  <a:lnTo>
                    <a:pt x="2371198" y="2031371"/>
                  </a:lnTo>
                  <a:lnTo>
                    <a:pt x="2371198" y="1767986"/>
                  </a:lnTo>
                  <a:lnTo>
                    <a:pt x="2559579" y="1720890"/>
                  </a:lnTo>
                  <a:cubicBezTo>
                    <a:pt x="2572992" y="1669175"/>
                    <a:pt x="2592745" y="1620006"/>
                    <a:pt x="2617681" y="1574051"/>
                  </a:cubicBezTo>
                  <a:lnTo>
                    <a:pt x="2502958" y="1397149"/>
                  </a:lnTo>
                  <a:lnTo>
                    <a:pt x="2682587" y="1204520"/>
                  </a:lnTo>
                  <a:lnTo>
                    <a:pt x="2872193" y="1309466"/>
                  </a:lnTo>
                  <a:lnTo>
                    <a:pt x="2870932" y="1310818"/>
                  </a:lnTo>
                  <a:cubicBezTo>
                    <a:pt x="2925169" y="1276310"/>
                    <a:pt x="2985393" y="1250941"/>
                    <a:pt x="3049268" y="1234575"/>
                  </a:cubicBezTo>
                  <a:lnTo>
                    <a:pt x="3042378" y="1234576"/>
                  </a:lnTo>
                  <a:lnTo>
                    <a:pt x="3094939" y="1024334"/>
                  </a:lnTo>
                  <a:close/>
                  <a:moveTo>
                    <a:pt x="2786480" y="402820"/>
                  </a:moveTo>
                  <a:cubicBezTo>
                    <a:pt x="2745900" y="389943"/>
                    <a:pt x="2701172" y="388627"/>
                    <a:pt x="2657264" y="401580"/>
                  </a:cubicBezTo>
                  <a:cubicBezTo>
                    <a:pt x="2540176" y="436121"/>
                    <a:pt x="2473258" y="559041"/>
                    <a:pt x="2507800" y="676128"/>
                  </a:cubicBezTo>
                  <a:cubicBezTo>
                    <a:pt x="2542340" y="793216"/>
                    <a:pt x="2665260" y="860133"/>
                    <a:pt x="2782348" y="825592"/>
                  </a:cubicBezTo>
                  <a:cubicBezTo>
                    <a:pt x="2899435" y="791051"/>
                    <a:pt x="2966353" y="668132"/>
                    <a:pt x="2931812" y="551045"/>
                  </a:cubicBezTo>
                  <a:cubicBezTo>
                    <a:pt x="2910223" y="477864"/>
                    <a:pt x="2854113" y="424282"/>
                    <a:pt x="2786480" y="402820"/>
                  </a:cubicBezTo>
                  <a:close/>
                  <a:moveTo>
                    <a:pt x="2932202" y="47278"/>
                  </a:moveTo>
                  <a:lnTo>
                    <a:pt x="3090904" y="140999"/>
                  </a:lnTo>
                  <a:lnTo>
                    <a:pt x="3054065" y="265147"/>
                  </a:lnTo>
                  <a:cubicBezTo>
                    <a:pt x="3087256" y="296329"/>
                    <a:pt x="3116089" y="332603"/>
                    <a:pt x="3138727" y="373550"/>
                  </a:cubicBezTo>
                  <a:lnTo>
                    <a:pt x="3276016" y="367796"/>
                  </a:lnTo>
                  <a:lnTo>
                    <a:pt x="3328165" y="544574"/>
                  </a:lnTo>
                  <a:lnTo>
                    <a:pt x="3202503" y="618514"/>
                  </a:lnTo>
                  <a:cubicBezTo>
                    <a:pt x="3202838" y="654403"/>
                    <a:pt x="3198271" y="689748"/>
                    <a:pt x="3189855" y="723955"/>
                  </a:cubicBezTo>
                  <a:lnTo>
                    <a:pt x="3295873" y="805599"/>
                  </a:lnTo>
                  <a:lnTo>
                    <a:pt x="3222192" y="974540"/>
                  </a:lnTo>
                  <a:lnTo>
                    <a:pt x="3072634" y="949439"/>
                  </a:lnTo>
                  <a:lnTo>
                    <a:pt x="3079435" y="933845"/>
                  </a:lnTo>
                  <a:cubicBezTo>
                    <a:pt x="3049413" y="968833"/>
                    <a:pt x="3013398" y="998848"/>
                    <a:pt x="2972910" y="1023288"/>
                  </a:cubicBezTo>
                  <a:lnTo>
                    <a:pt x="2978897" y="1166163"/>
                  </a:lnTo>
                  <a:lnTo>
                    <a:pt x="2802119" y="1218312"/>
                  </a:lnTo>
                  <a:lnTo>
                    <a:pt x="2729602" y="1095065"/>
                  </a:lnTo>
                  <a:cubicBezTo>
                    <a:pt x="2686199" y="1096396"/>
                    <a:pt x="2643414" y="1091732"/>
                    <a:pt x="2602615" y="1080209"/>
                  </a:cubicBezTo>
                  <a:lnTo>
                    <a:pt x="2607165" y="1083226"/>
                  </a:lnTo>
                  <a:lnTo>
                    <a:pt x="2495179" y="1185484"/>
                  </a:lnTo>
                  <a:lnTo>
                    <a:pt x="2341599" y="1083585"/>
                  </a:lnTo>
                  <a:lnTo>
                    <a:pt x="2384929" y="961414"/>
                  </a:lnTo>
                  <a:cubicBezTo>
                    <a:pt x="2355215" y="933409"/>
                    <a:pt x="2329015" y="901312"/>
                    <a:pt x="2307218" y="865670"/>
                  </a:cubicBezTo>
                  <a:lnTo>
                    <a:pt x="2171734" y="871348"/>
                  </a:lnTo>
                  <a:lnTo>
                    <a:pt x="2119584" y="694571"/>
                  </a:lnTo>
                  <a:lnTo>
                    <a:pt x="2236697" y="625662"/>
                  </a:lnTo>
                  <a:cubicBezTo>
                    <a:pt x="2235459" y="588297"/>
                    <a:pt x="2238982" y="551385"/>
                    <a:pt x="2246620" y="515603"/>
                  </a:cubicBezTo>
                  <a:lnTo>
                    <a:pt x="2134594" y="419585"/>
                  </a:lnTo>
                  <a:lnTo>
                    <a:pt x="2217016" y="254732"/>
                  </a:lnTo>
                  <a:lnTo>
                    <a:pt x="2365055" y="287627"/>
                  </a:lnTo>
                  <a:lnTo>
                    <a:pt x="2364476" y="288784"/>
                  </a:lnTo>
                  <a:cubicBezTo>
                    <a:pt x="2394046" y="254885"/>
                    <a:pt x="2429444" y="225933"/>
                    <a:pt x="2469075" y="202302"/>
                  </a:cubicBezTo>
                  <a:lnTo>
                    <a:pt x="2464452" y="203666"/>
                  </a:lnTo>
                  <a:lnTo>
                    <a:pt x="2458102" y="52150"/>
                  </a:lnTo>
                  <a:lnTo>
                    <a:pt x="2634880" y="0"/>
                  </a:lnTo>
                  <a:lnTo>
                    <a:pt x="2711784" y="130703"/>
                  </a:lnTo>
                  <a:lnTo>
                    <a:pt x="2707159" y="132067"/>
                  </a:lnTo>
                  <a:cubicBezTo>
                    <a:pt x="2750672" y="130497"/>
                    <a:pt x="2793590" y="134953"/>
                    <a:pt x="2834535" y="1463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53" name="Google Shape;453;p21"/>
          <p:cNvGrpSpPr/>
          <p:nvPr/>
        </p:nvGrpSpPr>
        <p:grpSpPr>
          <a:xfrm>
            <a:off x="541655" y="3824605"/>
            <a:ext cx="2226945" cy="327025"/>
            <a:chOff x="541655" y="3824605"/>
            <a:chExt cx="2226945" cy="327025"/>
          </a:xfrm>
        </p:grpSpPr>
        <p:grpSp>
          <p:nvGrpSpPr>
            <p:cNvPr id="454" name="Google Shape;454;p21"/>
            <p:cNvGrpSpPr/>
            <p:nvPr/>
          </p:nvGrpSpPr>
          <p:grpSpPr>
            <a:xfrm>
              <a:off x="541655" y="3824605"/>
              <a:ext cx="2226945" cy="327025"/>
              <a:chOff x="541655" y="3824605"/>
              <a:chExt cx="2226945" cy="327025"/>
            </a:xfrm>
          </p:grpSpPr>
          <p:grpSp>
            <p:nvGrpSpPr>
              <p:cNvPr id="455" name="Google Shape;455;p21"/>
              <p:cNvGrpSpPr/>
              <p:nvPr/>
            </p:nvGrpSpPr>
            <p:grpSpPr>
              <a:xfrm>
                <a:off x="541655" y="3824605"/>
                <a:ext cx="2226945" cy="327025"/>
                <a:chOff x="541655" y="3824605"/>
                <a:chExt cx="2226945" cy="327025"/>
              </a:xfrm>
            </p:grpSpPr>
            <p:sp>
              <p:nvSpPr>
                <p:cNvPr id="456" name="Google Shape;456;p21"/>
                <p:cNvSpPr/>
                <p:nvPr/>
              </p:nvSpPr>
              <p:spPr>
                <a:xfrm>
                  <a:off x="541655" y="3824605"/>
                  <a:ext cx="2226945" cy="3270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F2F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7" name="Google Shape;457;p21"/>
                <p:cNvSpPr/>
                <p:nvPr/>
              </p:nvSpPr>
              <p:spPr>
                <a:xfrm>
                  <a:off x="555625" y="3824605"/>
                  <a:ext cx="334645" cy="327025"/>
                </a:xfrm>
                <a:prstGeom prst="ellipse">
                  <a:avLst/>
                </a:prstGeom>
                <a:solidFill>
                  <a:srgbClr val="3378C8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58" name="Google Shape;458;p21"/>
              <p:cNvSpPr txBox="1"/>
              <p:nvPr/>
            </p:nvSpPr>
            <p:spPr>
              <a:xfrm>
                <a:off x="890270" y="3849370"/>
                <a:ext cx="1877695" cy="2768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200" b="1">
                    <a:solidFill>
                      <a:schemeClr val="dk1"/>
                    </a:solidFill>
                    <a:latin typeface="Malgun Gothic"/>
                    <a:ea typeface="Malgun Gothic"/>
                    <a:cs typeface="Malgun Gothic"/>
                    <a:sym typeface="Malgun Gothic"/>
                  </a:rPr>
                  <a:t>dy</a:t>
                </a:r>
                <a:endParaRPr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459" name="Google Shape;459;p21"/>
            <p:cNvSpPr/>
            <p:nvPr/>
          </p:nvSpPr>
          <p:spPr>
            <a:xfrm rot="-938535">
              <a:off x="570230" y="3878580"/>
              <a:ext cx="265430" cy="217805"/>
            </a:xfrm>
            <a:custGeom>
              <a:avLst/>
              <a:gdLst/>
              <a:ahLst/>
              <a:cxnLst/>
              <a:rect l="l" t="t" r="r" b="b"/>
              <a:pathLst>
                <a:path w="4088377" h="3321003" extrusionOk="0">
                  <a:moveTo>
                    <a:pt x="1365628" y="1622218"/>
                  </a:moveTo>
                  <a:cubicBezTo>
                    <a:pt x="1121373" y="1556771"/>
                    <a:pt x="870309" y="1701722"/>
                    <a:pt x="804861" y="1945977"/>
                  </a:cubicBezTo>
                  <a:cubicBezTo>
                    <a:pt x="739413" y="2190232"/>
                    <a:pt x="884365" y="2441296"/>
                    <a:pt x="1128620" y="2506744"/>
                  </a:cubicBezTo>
                  <a:cubicBezTo>
                    <a:pt x="1372875" y="2572191"/>
                    <a:pt x="1623939" y="2427240"/>
                    <a:pt x="1689387" y="2182985"/>
                  </a:cubicBezTo>
                  <a:cubicBezTo>
                    <a:pt x="1754835" y="1938730"/>
                    <a:pt x="1609883" y="1687666"/>
                    <a:pt x="1365628" y="1622218"/>
                  </a:cubicBezTo>
                  <a:close/>
                  <a:moveTo>
                    <a:pt x="1447099" y="1318163"/>
                  </a:moveTo>
                  <a:cubicBezTo>
                    <a:pt x="1859279" y="1428606"/>
                    <a:pt x="2103885" y="1852277"/>
                    <a:pt x="1993442" y="2264456"/>
                  </a:cubicBezTo>
                  <a:cubicBezTo>
                    <a:pt x="1882999" y="2676636"/>
                    <a:pt x="1459328" y="2921242"/>
                    <a:pt x="1047149" y="2810799"/>
                  </a:cubicBezTo>
                  <a:cubicBezTo>
                    <a:pt x="634969" y="2700356"/>
                    <a:pt x="390363" y="2276685"/>
                    <a:pt x="500806" y="1864505"/>
                  </a:cubicBezTo>
                  <a:cubicBezTo>
                    <a:pt x="611249" y="1452326"/>
                    <a:pt x="1034920" y="1207720"/>
                    <a:pt x="1447099" y="1318163"/>
                  </a:cubicBezTo>
                  <a:close/>
                  <a:moveTo>
                    <a:pt x="1476725" y="1207597"/>
                  </a:moveTo>
                  <a:cubicBezTo>
                    <a:pt x="1003481" y="1080792"/>
                    <a:pt x="517045" y="1361635"/>
                    <a:pt x="390240" y="1834879"/>
                  </a:cubicBezTo>
                  <a:cubicBezTo>
                    <a:pt x="263435" y="2308124"/>
                    <a:pt x="544279" y="2794559"/>
                    <a:pt x="1017523" y="2921365"/>
                  </a:cubicBezTo>
                  <a:cubicBezTo>
                    <a:pt x="1490767" y="3048170"/>
                    <a:pt x="1977202" y="2767326"/>
                    <a:pt x="2104008" y="2294082"/>
                  </a:cubicBezTo>
                  <a:cubicBezTo>
                    <a:pt x="2230813" y="1820838"/>
                    <a:pt x="1949969" y="1334403"/>
                    <a:pt x="1476725" y="1207597"/>
                  </a:cubicBezTo>
                  <a:close/>
                  <a:moveTo>
                    <a:pt x="3290290" y="1590224"/>
                  </a:moveTo>
                  <a:cubicBezTo>
                    <a:pt x="3269727" y="1586016"/>
                    <a:pt x="3248437" y="1583806"/>
                    <a:pt x="3226630" y="1583806"/>
                  </a:cubicBezTo>
                  <a:cubicBezTo>
                    <a:pt x="3052179" y="1583806"/>
                    <a:pt x="2910758" y="1725227"/>
                    <a:pt x="2910758" y="1899678"/>
                  </a:cubicBezTo>
                  <a:cubicBezTo>
                    <a:pt x="2910758" y="2074130"/>
                    <a:pt x="3052179" y="2215551"/>
                    <a:pt x="3226630" y="2215550"/>
                  </a:cubicBezTo>
                  <a:cubicBezTo>
                    <a:pt x="3401082" y="2215551"/>
                    <a:pt x="3542503" y="2074130"/>
                    <a:pt x="3542502" y="1899678"/>
                  </a:cubicBezTo>
                  <a:cubicBezTo>
                    <a:pt x="3542503" y="1747033"/>
                    <a:pt x="3434228" y="1619677"/>
                    <a:pt x="3290290" y="1590224"/>
                  </a:cubicBezTo>
                  <a:close/>
                  <a:moveTo>
                    <a:pt x="3334055" y="1377473"/>
                  </a:moveTo>
                  <a:cubicBezTo>
                    <a:pt x="3576950" y="1427177"/>
                    <a:pt x="3759665" y="1642090"/>
                    <a:pt x="3759665" y="1899678"/>
                  </a:cubicBezTo>
                  <a:cubicBezTo>
                    <a:pt x="3759665" y="2194064"/>
                    <a:pt x="3521017" y="2432713"/>
                    <a:pt x="3226630" y="2432713"/>
                  </a:cubicBezTo>
                  <a:cubicBezTo>
                    <a:pt x="2932244" y="2432712"/>
                    <a:pt x="2693596" y="2194065"/>
                    <a:pt x="2693596" y="1899678"/>
                  </a:cubicBezTo>
                  <a:cubicBezTo>
                    <a:pt x="2693596" y="1605292"/>
                    <a:pt x="2932244" y="1366644"/>
                    <a:pt x="3226630" y="1366644"/>
                  </a:cubicBezTo>
                  <a:cubicBezTo>
                    <a:pt x="3263429" y="1366644"/>
                    <a:pt x="3299356" y="1370373"/>
                    <a:pt x="3334055" y="1377473"/>
                  </a:cubicBezTo>
                  <a:close/>
                  <a:moveTo>
                    <a:pt x="1391137" y="789478"/>
                  </a:moveTo>
                  <a:lnTo>
                    <a:pt x="1759910" y="888290"/>
                  </a:lnTo>
                  <a:lnTo>
                    <a:pt x="1754625" y="1202375"/>
                  </a:lnTo>
                  <a:lnTo>
                    <a:pt x="1744979" y="1199790"/>
                  </a:lnTo>
                  <a:cubicBezTo>
                    <a:pt x="1823578" y="1244024"/>
                    <a:pt x="1894617" y="1298265"/>
                    <a:pt x="1954704" y="1362586"/>
                  </a:cubicBezTo>
                  <a:lnTo>
                    <a:pt x="2234317" y="1293059"/>
                  </a:lnTo>
                  <a:lnTo>
                    <a:pt x="2413554" y="1630152"/>
                  </a:lnTo>
                  <a:lnTo>
                    <a:pt x="2214321" y="1809770"/>
                  </a:lnTo>
                  <a:cubicBezTo>
                    <a:pt x="2239296" y="1900740"/>
                    <a:pt x="2251067" y="1995997"/>
                    <a:pt x="2246841" y="2092825"/>
                  </a:cubicBezTo>
                  <a:lnTo>
                    <a:pt x="2495698" y="2230974"/>
                  </a:lnTo>
                  <a:lnTo>
                    <a:pt x="2396885" y="2599747"/>
                  </a:lnTo>
                  <a:lnTo>
                    <a:pt x="2094912" y="2594668"/>
                  </a:lnTo>
                  <a:cubicBezTo>
                    <a:pt x="2056732" y="2658461"/>
                    <a:pt x="2010475" y="2715996"/>
                    <a:pt x="1958644" y="2767359"/>
                  </a:cubicBezTo>
                  <a:lnTo>
                    <a:pt x="2057814" y="3026193"/>
                  </a:lnTo>
                  <a:lnTo>
                    <a:pt x="1745078" y="3245174"/>
                  </a:lnTo>
                  <a:lnTo>
                    <a:pt x="1507869" y="3039237"/>
                  </a:lnTo>
                  <a:lnTo>
                    <a:pt x="1536736" y="3019025"/>
                  </a:lnTo>
                  <a:cubicBezTo>
                    <a:pt x="1445878" y="3048429"/>
                    <a:pt x="1349798" y="3062567"/>
                    <a:pt x="1251837" y="3062021"/>
                  </a:cubicBezTo>
                  <a:lnTo>
                    <a:pt x="1108065" y="3321003"/>
                  </a:lnTo>
                  <a:lnTo>
                    <a:pt x="739291" y="3222191"/>
                  </a:lnTo>
                  <a:lnTo>
                    <a:pt x="744274" y="2926021"/>
                  </a:lnTo>
                  <a:cubicBezTo>
                    <a:pt x="666128" y="2881484"/>
                    <a:pt x="595548" y="2827017"/>
                    <a:pt x="535891" y="2762576"/>
                  </a:cubicBezTo>
                  <a:lnTo>
                    <a:pt x="540671" y="2772825"/>
                  </a:lnTo>
                  <a:lnTo>
                    <a:pt x="232276" y="2832568"/>
                  </a:lnTo>
                  <a:lnTo>
                    <a:pt x="70927" y="2486556"/>
                  </a:lnTo>
                  <a:lnTo>
                    <a:pt x="279495" y="2317444"/>
                  </a:lnTo>
                  <a:cubicBezTo>
                    <a:pt x="257233" y="2235849"/>
                    <a:pt x="245603" y="2150814"/>
                    <a:pt x="245586" y="2064274"/>
                  </a:cubicBezTo>
                  <a:lnTo>
                    <a:pt x="0" y="1927940"/>
                  </a:lnTo>
                  <a:lnTo>
                    <a:pt x="98812" y="1559167"/>
                  </a:lnTo>
                  <a:lnTo>
                    <a:pt x="380240" y="1563901"/>
                  </a:lnTo>
                  <a:cubicBezTo>
                    <a:pt x="418421" y="1496524"/>
                    <a:pt x="464524" y="1435092"/>
                    <a:pt x="516679" y="1380105"/>
                  </a:cubicBezTo>
                  <a:lnTo>
                    <a:pt x="422419" y="1089378"/>
                  </a:lnTo>
                  <a:lnTo>
                    <a:pt x="746189" y="887063"/>
                  </a:lnTo>
                  <a:lnTo>
                    <a:pt x="972292" y="1105134"/>
                  </a:lnTo>
                  <a:lnTo>
                    <a:pt x="970019" y="1106554"/>
                  </a:lnTo>
                  <a:cubicBezTo>
                    <a:pt x="1058903" y="1078586"/>
                    <a:pt x="1152743" y="1065659"/>
                    <a:pt x="1248316" y="1066709"/>
                  </a:cubicBezTo>
                  <a:lnTo>
                    <a:pt x="1238669" y="1064125"/>
                  </a:lnTo>
                  <a:close/>
                  <a:moveTo>
                    <a:pt x="3349970" y="1300109"/>
                  </a:moveTo>
                  <a:cubicBezTo>
                    <a:pt x="3310130" y="1291957"/>
                    <a:pt x="3268880" y="1287676"/>
                    <a:pt x="3226630" y="1287676"/>
                  </a:cubicBezTo>
                  <a:cubicBezTo>
                    <a:pt x="2888631" y="1287676"/>
                    <a:pt x="2614628" y="1561679"/>
                    <a:pt x="2614628" y="1899678"/>
                  </a:cubicBezTo>
                  <a:cubicBezTo>
                    <a:pt x="2614628" y="2237678"/>
                    <a:pt x="2888630" y="2511680"/>
                    <a:pt x="3226630" y="2511681"/>
                  </a:cubicBezTo>
                  <a:cubicBezTo>
                    <a:pt x="3564630" y="2511681"/>
                    <a:pt x="3838633" y="2237678"/>
                    <a:pt x="3838633" y="1899678"/>
                  </a:cubicBezTo>
                  <a:cubicBezTo>
                    <a:pt x="3838632" y="1603928"/>
                    <a:pt x="3628849" y="1357176"/>
                    <a:pt x="3349970" y="1300109"/>
                  </a:cubicBezTo>
                  <a:close/>
                  <a:moveTo>
                    <a:pt x="3358324" y="1024334"/>
                  </a:moveTo>
                  <a:lnTo>
                    <a:pt x="3410883" y="1234575"/>
                  </a:lnTo>
                  <a:lnTo>
                    <a:pt x="3403994" y="1234575"/>
                  </a:lnTo>
                  <a:cubicBezTo>
                    <a:pt x="3464268" y="1250018"/>
                    <a:pt x="3521292" y="1273478"/>
                    <a:pt x="3572818" y="1305612"/>
                  </a:cubicBezTo>
                  <a:lnTo>
                    <a:pt x="3746730" y="1209354"/>
                  </a:lnTo>
                  <a:lnTo>
                    <a:pt x="3926358" y="1401981"/>
                  </a:lnTo>
                  <a:lnTo>
                    <a:pt x="3825667" y="1557247"/>
                  </a:lnTo>
                  <a:cubicBezTo>
                    <a:pt x="3858552" y="1613408"/>
                    <a:pt x="3883404" y="1674784"/>
                    <a:pt x="3897877" y="1740062"/>
                  </a:cubicBezTo>
                  <a:lnTo>
                    <a:pt x="4088377" y="1787686"/>
                  </a:lnTo>
                  <a:lnTo>
                    <a:pt x="4088377" y="2051071"/>
                  </a:lnTo>
                  <a:lnTo>
                    <a:pt x="3886243" y="2101605"/>
                  </a:lnTo>
                  <a:cubicBezTo>
                    <a:pt x="3872191" y="2150933"/>
                    <a:pt x="3851639" y="2197531"/>
                    <a:pt x="3826272" y="2241013"/>
                  </a:cubicBezTo>
                  <a:lnTo>
                    <a:pt x="3938572" y="2395786"/>
                  </a:lnTo>
                  <a:lnTo>
                    <a:pt x="3769272" y="2597551"/>
                  </a:lnTo>
                  <a:lnTo>
                    <a:pt x="3574432" y="2502674"/>
                  </a:lnTo>
                  <a:lnTo>
                    <a:pt x="3590059" y="2484050"/>
                  </a:lnTo>
                  <a:cubicBezTo>
                    <a:pt x="3534764" y="2519868"/>
                    <a:pt x="3473263" y="2546445"/>
                    <a:pt x="3407886" y="2563572"/>
                  </a:cubicBezTo>
                  <a:lnTo>
                    <a:pt x="3358323" y="2761823"/>
                  </a:lnTo>
                  <a:lnTo>
                    <a:pt x="3094938" y="2761823"/>
                  </a:lnTo>
                  <a:lnTo>
                    <a:pt x="3045375" y="2563574"/>
                  </a:lnTo>
                  <a:cubicBezTo>
                    <a:pt x="2985349" y="2547848"/>
                    <a:pt x="2928591" y="2524155"/>
                    <a:pt x="2877330" y="2491865"/>
                  </a:cubicBezTo>
                  <a:lnTo>
                    <a:pt x="2882346" y="2497841"/>
                  </a:lnTo>
                  <a:lnTo>
                    <a:pt x="2687507" y="2592718"/>
                  </a:lnTo>
                  <a:lnTo>
                    <a:pt x="2518206" y="2390954"/>
                  </a:lnTo>
                  <a:lnTo>
                    <a:pt x="2626994" y="2241021"/>
                  </a:lnTo>
                  <a:cubicBezTo>
                    <a:pt x="2597591" y="2190623"/>
                    <a:pt x="2574657" y="2136035"/>
                    <a:pt x="2559194" y="2078370"/>
                  </a:cubicBezTo>
                  <a:lnTo>
                    <a:pt x="2371198" y="2031371"/>
                  </a:lnTo>
                  <a:lnTo>
                    <a:pt x="2371198" y="1767986"/>
                  </a:lnTo>
                  <a:lnTo>
                    <a:pt x="2559579" y="1720890"/>
                  </a:lnTo>
                  <a:cubicBezTo>
                    <a:pt x="2572992" y="1669175"/>
                    <a:pt x="2592745" y="1620006"/>
                    <a:pt x="2617681" y="1574051"/>
                  </a:cubicBezTo>
                  <a:lnTo>
                    <a:pt x="2502958" y="1397149"/>
                  </a:lnTo>
                  <a:lnTo>
                    <a:pt x="2682587" y="1204520"/>
                  </a:lnTo>
                  <a:lnTo>
                    <a:pt x="2872193" y="1309466"/>
                  </a:lnTo>
                  <a:lnTo>
                    <a:pt x="2870932" y="1310818"/>
                  </a:lnTo>
                  <a:cubicBezTo>
                    <a:pt x="2925169" y="1276310"/>
                    <a:pt x="2985393" y="1250941"/>
                    <a:pt x="3049268" y="1234575"/>
                  </a:cubicBezTo>
                  <a:lnTo>
                    <a:pt x="3042378" y="1234576"/>
                  </a:lnTo>
                  <a:lnTo>
                    <a:pt x="3094939" y="1024334"/>
                  </a:lnTo>
                  <a:close/>
                  <a:moveTo>
                    <a:pt x="2786480" y="402820"/>
                  </a:moveTo>
                  <a:cubicBezTo>
                    <a:pt x="2745900" y="389943"/>
                    <a:pt x="2701172" y="388627"/>
                    <a:pt x="2657264" y="401580"/>
                  </a:cubicBezTo>
                  <a:cubicBezTo>
                    <a:pt x="2540176" y="436121"/>
                    <a:pt x="2473258" y="559041"/>
                    <a:pt x="2507800" y="676128"/>
                  </a:cubicBezTo>
                  <a:cubicBezTo>
                    <a:pt x="2542340" y="793216"/>
                    <a:pt x="2665260" y="860133"/>
                    <a:pt x="2782348" y="825592"/>
                  </a:cubicBezTo>
                  <a:cubicBezTo>
                    <a:pt x="2899435" y="791051"/>
                    <a:pt x="2966353" y="668132"/>
                    <a:pt x="2931812" y="551045"/>
                  </a:cubicBezTo>
                  <a:cubicBezTo>
                    <a:pt x="2910223" y="477864"/>
                    <a:pt x="2854113" y="424282"/>
                    <a:pt x="2786480" y="402820"/>
                  </a:cubicBezTo>
                  <a:close/>
                  <a:moveTo>
                    <a:pt x="2932202" y="47278"/>
                  </a:moveTo>
                  <a:lnTo>
                    <a:pt x="3090904" y="140999"/>
                  </a:lnTo>
                  <a:lnTo>
                    <a:pt x="3054065" y="265147"/>
                  </a:lnTo>
                  <a:cubicBezTo>
                    <a:pt x="3087256" y="296329"/>
                    <a:pt x="3116089" y="332603"/>
                    <a:pt x="3138727" y="373550"/>
                  </a:cubicBezTo>
                  <a:lnTo>
                    <a:pt x="3276016" y="367796"/>
                  </a:lnTo>
                  <a:lnTo>
                    <a:pt x="3328165" y="544574"/>
                  </a:lnTo>
                  <a:lnTo>
                    <a:pt x="3202503" y="618514"/>
                  </a:lnTo>
                  <a:cubicBezTo>
                    <a:pt x="3202838" y="654403"/>
                    <a:pt x="3198271" y="689748"/>
                    <a:pt x="3189855" y="723955"/>
                  </a:cubicBezTo>
                  <a:lnTo>
                    <a:pt x="3295873" y="805599"/>
                  </a:lnTo>
                  <a:lnTo>
                    <a:pt x="3222192" y="974540"/>
                  </a:lnTo>
                  <a:lnTo>
                    <a:pt x="3072634" y="949439"/>
                  </a:lnTo>
                  <a:lnTo>
                    <a:pt x="3079435" y="933845"/>
                  </a:lnTo>
                  <a:cubicBezTo>
                    <a:pt x="3049413" y="968833"/>
                    <a:pt x="3013398" y="998848"/>
                    <a:pt x="2972910" y="1023288"/>
                  </a:cubicBezTo>
                  <a:lnTo>
                    <a:pt x="2978897" y="1166163"/>
                  </a:lnTo>
                  <a:lnTo>
                    <a:pt x="2802119" y="1218312"/>
                  </a:lnTo>
                  <a:lnTo>
                    <a:pt x="2729602" y="1095065"/>
                  </a:lnTo>
                  <a:cubicBezTo>
                    <a:pt x="2686199" y="1096396"/>
                    <a:pt x="2643414" y="1091732"/>
                    <a:pt x="2602615" y="1080209"/>
                  </a:cubicBezTo>
                  <a:lnTo>
                    <a:pt x="2607165" y="1083226"/>
                  </a:lnTo>
                  <a:lnTo>
                    <a:pt x="2495179" y="1185484"/>
                  </a:lnTo>
                  <a:lnTo>
                    <a:pt x="2341599" y="1083585"/>
                  </a:lnTo>
                  <a:lnTo>
                    <a:pt x="2384929" y="961414"/>
                  </a:lnTo>
                  <a:cubicBezTo>
                    <a:pt x="2355215" y="933409"/>
                    <a:pt x="2329015" y="901312"/>
                    <a:pt x="2307218" y="865670"/>
                  </a:cubicBezTo>
                  <a:lnTo>
                    <a:pt x="2171734" y="871348"/>
                  </a:lnTo>
                  <a:lnTo>
                    <a:pt x="2119584" y="694571"/>
                  </a:lnTo>
                  <a:lnTo>
                    <a:pt x="2236697" y="625662"/>
                  </a:lnTo>
                  <a:cubicBezTo>
                    <a:pt x="2235459" y="588297"/>
                    <a:pt x="2238982" y="551385"/>
                    <a:pt x="2246620" y="515603"/>
                  </a:cubicBezTo>
                  <a:lnTo>
                    <a:pt x="2134594" y="419585"/>
                  </a:lnTo>
                  <a:lnTo>
                    <a:pt x="2217016" y="254732"/>
                  </a:lnTo>
                  <a:lnTo>
                    <a:pt x="2365055" y="287627"/>
                  </a:lnTo>
                  <a:lnTo>
                    <a:pt x="2364476" y="288784"/>
                  </a:lnTo>
                  <a:cubicBezTo>
                    <a:pt x="2394046" y="254885"/>
                    <a:pt x="2429444" y="225933"/>
                    <a:pt x="2469075" y="202302"/>
                  </a:cubicBezTo>
                  <a:lnTo>
                    <a:pt x="2464452" y="203666"/>
                  </a:lnTo>
                  <a:lnTo>
                    <a:pt x="2458102" y="52150"/>
                  </a:lnTo>
                  <a:lnTo>
                    <a:pt x="2634880" y="0"/>
                  </a:lnTo>
                  <a:lnTo>
                    <a:pt x="2711784" y="130703"/>
                  </a:lnTo>
                  <a:lnTo>
                    <a:pt x="2707159" y="132067"/>
                  </a:lnTo>
                  <a:cubicBezTo>
                    <a:pt x="2750672" y="130497"/>
                    <a:pt x="2793590" y="134953"/>
                    <a:pt x="2834535" y="1463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60" name="Google Shape;460;p21"/>
          <p:cNvGrpSpPr/>
          <p:nvPr/>
        </p:nvGrpSpPr>
        <p:grpSpPr>
          <a:xfrm>
            <a:off x="541655" y="4212590"/>
            <a:ext cx="2226945" cy="327025"/>
            <a:chOff x="541655" y="4212590"/>
            <a:chExt cx="2226945" cy="327025"/>
          </a:xfrm>
        </p:grpSpPr>
        <p:grpSp>
          <p:nvGrpSpPr>
            <p:cNvPr id="461" name="Google Shape;461;p21"/>
            <p:cNvGrpSpPr/>
            <p:nvPr/>
          </p:nvGrpSpPr>
          <p:grpSpPr>
            <a:xfrm>
              <a:off x="541655" y="4212590"/>
              <a:ext cx="2226945" cy="327025"/>
              <a:chOff x="541655" y="4212590"/>
              <a:chExt cx="2226945" cy="327025"/>
            </a:xfrm>
          </p:grpSpPr>
          <p:grpSp>
            <p:nvGrpSpPr>
              <p:cNvPr id="462" name="Google Shape;462;p21"/>
              <p:cNvGrpSpPr/>
              <p:nvPr/>
            </p:nvGrpSpPr>
            <p:grpSpPr>
              <a:xfrm>
                <a:off x="541655" y="4212590"/>
                <a:ext cx="2226945" cy="327025"/>
                <a:chOff x="541655" y="4212590"/>
                <a:chExt cx="2226945" cy="327025"/>
              </a:xfrm>
            </p:grpSpPr>
            <p:sp>
              <p:nvSpPr>
                <p:cNvPr id="463" name="Google Shape;463;p21"/>
                <p:cNvSpPr/>
                <p:nvPr/>
              </p:nvSpPr>
              <p:spPr>
                <a:xfrm>
                  <a:off x="541655" y="4212590"/>
                  <a:ext cx="2226945" cy="3270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F2F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64" name="Google Shape;464;p21"/>
                <p:cNvSpPr/>
                <p:nvPr/>
              </p:nvSpPr>
              <p:spPr>
                <a:xfrm>
                  <a:off x="555625" y="4212590"/>
                  <a:ext cx="334645" cy="327025"/>
                </a:xfrm>
                <a:prstGeom prst="ellipse">
                  <a:avLst/>
                </a:prstGeom>
                <a:solidFill>
                  <a:srgbClr val="3378C8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65" name="Google Shape;465;p21"/>
              <p:cNvSpPr txBox="1"/>
              <p:nvPr/>
            </p:nvSpPr>
            <p:spPr>
              <a:xfrm>
                <a:off x="890270" y="4237355"/>
                <a:ext cx="1877695" cy="2768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200" b="1">
                    <a:solidFill>
                      <a:schemeClr val="dk1"/>
                    </a:solidFill>
                    <a:latin typeface="Malgun Gothic"/>
                    <a:ea typeface="Malgun Gothic"/>
                    <a:cs typeface="Malgun Gothic"/>
                    <a:sym typeface="Malgun Gothic"/>
                  </a:rPr>
                  <a:t>d2y</a:t>
                </a:r>
                <a:endParaRPr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466" name="Google Shape;466;p21"/>
            <p:cNvSpPr/>
            <p:nvPr/>
          </p:nvSpPr>
          <p:spPr>
            <a:xfrm rot="-938535">
              <a:off x="570230" y="4267200"/>
              <a:ext cx="265430" cy="217805"/>
            </a:xfrm>
            <a:custGeom>
              <a:avLst/>
              <a:gdLst/>
              <a:ahLst/>
              <a:cxnLst/>
              <a:rect l="l" t="t" r="r" b="b"/>
              <a:pathLst>
                <a:path w="4088377" h="3321003" extrusionOk="0">
                  <a:moveTo>
                    <a:pt x="1365628" y="1622218"/>
                  </a:moveTo>
                  <a:cubicBezTo>
                    <a:pt x="1121373" y="1556771"/>
                    <a:pt x="870309" y="1701722"/>
                    <a:pt x="804861" y="1945977"/>
                  </a:cubicBezTo>
                  <a:cubicBezTo>
                    <a:pt x="739413" y="2190232"/>
                    <a:pt x="884365" y="2441296"/>
                    <a:pt x="1128620" y="2506744"/>
                  </a:cubicBezTo>
                  <a:cubicBezTo>
                    <a:pt x="1372875" y="2572191"/>
                    <a:pt x="1623939" y="2427240"/>
                    <a:pt x="1689387" y="2182985"/>
                  </a:cubicBezTo>
                  <a:cubicBezTo>
                    <a:pt x="1754835" y="1938730"/>
                    <a:pt x="1609883" y="1687666"/>
                    <a:pt x="1365628" y="1622218"/>
                  </a:cubicBezTo>
                  <a:close/>
                  <a:moveTo>
                    <a:pt x="1447099" y="1318163"/>
                  </a:moveTo>
                  <a:cubicBezTo>
                    <a:pt x="1859279" y="1428606"/>
                    <a:pt x="2103885" y="1852277"/>
                    <a:pt x="1993442" y="2264456"/>
                  </a:cubicBezTo>
                  <a:cubicBezTo>
                    <a:pt x="1882999" y="2676636"/>
                    <a:pt x="1459328" y="2921242"/>
                    <a:pt x="1047149" y="2810799"/>
                  </a:cubicBezTo>
                  <a:cubicBezTo>
                    <a:pt x="634969" y="2700356"/>
                    <a:pt x="390363" y="2276685"/>
                    <a:pt x="500806" y="1864505"/>
                  </a:cubicBezTo>
                  <a:cubicBezTo>
                    <a:pt x="611249" y="1452326"/>
                    <a:pt x="1034920" y="1207720"/>
                    <a:pt x="1447099" y="1318163"/>
                  </a:cubicBezTo>
                  <a:close/>
                  <a:moveTo>
                    <a:pt x="1476725" y="1207597"/>
                  </a:moveTo>
                  <a:cubicBezTo>
                    <a:pt x="1003481" y="1080792"/>
                    <a:pt x="517045" y="1361635"/>
                    <a:pt x="390240" y="1834879"/>
                  </a:cubicBezTo>
                  <a:cubicBezTo>
                    <a:pt x="263435" y="2308124"/>
                    <a:pt x="544279" y="2794559"/>
                    <a:pt x="1017523" y="2921365"/>
                  </a:cubicBezTo>
                  <a:cubicBezTo>
                    <a:pt x="1490767" y="3048170"/>
                    <a:pt x="1977202" y="2767326"/>
                    <a:pt x="2104008" y="2294082"/>
                  </a:cubicBezTo>
                  <a:cubicBezTo>
                    <a:pt x="2230813" y="1820838"/>
                    <a:pt x="1949969" y="1334403"/>
                    <a:pt x="1476725" y="1207597"/>
                  </a:cubicBezTo>
                  <a:close/>
                  <a:moveTo>
                    <a:pt x="3290290" y="1590224"/>
                  </a:moveTo>
                  <a:cubicBezTo>
                    <a:pt x="3269727" y="1586016"/>
                    <a:pt x="3248437" y="1583806"/>
                    <a:pt x="3226630" y="1583806"/>
                  </a:cubicBezTo>
                  <a:cubicBezTo>
                    <a:pt x="3052179" y="1583806"/>
                    <a:pt x="2910758" y="1725227"/>
                    <a:pt x="2910758" y="1899678"/>
                  </a:cubicBezTo>
                  <a:cubicBezTo>
                    <a:pt x="2910758" y="2074130"/>
                    <a:pt x="3052179" y="2215551"/>
                    <a:pt x="3226630" y="2215550"/>
                  </a:cubicBezTo>
                  <a:cubicBezTo>
                    <a:pt x="3401082" y="2215551"/>
                    <a:pt x="3542503" y="2074130"/>
                    <a:pt x="3542502" y="1899678"/>
                  </a:cubicBezTo>
                  <a:cubicBezTo>
                    <a:pt x="3542503" y="1747033"/>
                    <a:pt x="3434228" y="1619677"/>
                    <a:pt x="3290290" y="1590224"/>
                  </a:cubicBezTo>
                  <a:close/>
                  <a:moveTo>
                    <a:pt x="3334055" y="1377473"/>
                  </a:moveTo>
                  <a:cubicBezTo>
                    <a:pt x="3576950" y="1427177"/>
                    <a:pt x="3759665" y="1642090"/>
                    <a:pt x="3759665" y="1899678"/>
                  </a:cubicBezTo>
                  <a:cubicBezTo>
                    <a:pt x="3759665" y="2194064"/>
                    <a:pt x="3521017" y="2432713"/>
                    <a:pt x="3226630" y="2432713"/>
                  </a:cubicBezTo>
                  <a:cubicBezTo>
                    <a:pt x="2932244" y="2432712"/>
                    <a:pt x="2693596" y="2194065"/>
                    <a:pt x="2693596" y="1899678"/>
                  </a:cubicBezTo>
                  <a:cubicBezTo>
                    <a:pt x="2693596" y="1605292"/>
                    <a:pt x="2932244" y="1366644"/>
                    <a:pt x="3226630" y="1366644"/>
                  </a:cubicBezTo>
                  <a:cubicBezTo>
                    <a:pt x="3263429" y="1366644"/>
                    <a:pt x="3299356" y="1370373"/>
                    <a:pt x="3334055" y="1377473"/>
                  </a:cubicBezTo>
                  <a:close/>
                  <a:moveTo>
                    <a:pt x="1391137" y="789478"/>
                  </a:moveTo>
                  <a:lnTo>
                    <a:pt x="1759910" y="888290"/>
                  </a:lnTo>
                  <a:lnTo>
                    <a:pt x="1754625" y="1202375"/>
                  </a:lnTo>
                  <a:lnTo>
                    <a:pt x="1744979" y="1199790"/>
                  </a:lnTo>
                  <a:cubicBezTo>
                    <a:pt x="1823578" y="1244024"/>
                    <a:pt x="1894617" y="1298265"/>
                    <a:pt x="1954704" y="1362586"/>
                  </a:cubicBezTo>
                  <a:lnTo>
                    <a:pt x="2234317" y="1293059"/>
                  </a:lnTo>
                  <a:lnTo>
                    <a:pt x="2413554" y="1630152"/>
                  </a:lnTo>
                  <a:lnTo>
                    <a:pt x="2214321" y="1809770"/>
                  </a:lnTo>
                  <a:cubicBezTo>
                    <a:pt x="2239296" y="1900740"/>
                    <a:pt x="2251067" y="1995997"/>
                    <a:pt x="2246841" y="2092825"/>
                  </a:cubicBezTo>
                  <a:lnTo>
                    <a:pt x="2495698" y="2230974"/>
                  </a:lnTo>
                  <a:lnTo>
                    <a:pt x="2396885" y="2599747"/>
                  </a:lnTo>
                  <a:lnTo>
                    <a:pt x="2094912" y="2594668"/>
                  </a:lnTo>
                  <a:cubicBezTo>
                    <a:pt x="2056732" y="2658461"/>
                    <a:pt x="2010475" y="2715996"/>
                    <a:pt x="1958644" y="2767359"/>
                  </a:cubicBezTo>
                  <a:lnTo>
                    <a:pt x="2057814" y="3026193"/>
                  </a:lnTo>
                  <a:lnTo>
                    <a:pt x="1745078" y="3245174"/>
                  </a:lnTo>
                  <a:lnTo>
                    <a:pt x="1507869" y="3039237"/>
                  </a:lnTo>
                  <a:lnTo>
                    <a:pt x="1536736" y="3019025"/>
                  </a:lnTo>
                  <a:cubicBezTo>
                    <a:pt x="1445878" y="3048429"/>
                    <a:pt x="1349798" y="3062567"/>
                    <a:pt x="1251837" y="3062021"/>
                  </a:cubicBezTo>
                  <a:lnTo>
                    <a:pt x="1108065" y="3321003"/>
                  </a:lnTo>
                  <a:lnTo>
                    <a:pt x="739291" y="3222191"/>
                  </a:lnTo>
                  <a:lnTo>
                    <a:pt x="744274" y="2926021"/>
                  </a:lnTo>
                  <a:cubicBezTo>
                    <a:pt x="666128" y="2881484"/>
                    <a:pt x="595548" y="2827017"/>
                    <a:pt x="535891" y="2762576"/>
                  </a:cubicBezTo>
                  <a:lnTo>
                    <a:pt x="540671" y="2772825"/>
                  </a:lnTo>
                  <a:lnTo>
                    <a:pt x="232276" y="2832568"/>
                  </a:lnTo>
                  <a:lnTo>
                    <a:pt x="70927" y="2486556"/>
                  </a:lnTo>
                  <a:lnTo>
                    <a:pt x="279495" y="2317444"/>
                  </a:lnTo>
                  <a:cubicBezTo>
                    <a:pt x="257233" y="2235849"/>
                    <a:pt x="245603" y="2150814"/>
                    <a:pt x="245586" y="2064274"/>
                  </a:cubicBezTo>
                  <a:lnTo>
                    <a:pt x="0" y="1927940"/>
                  </a:lnTo>
                  <a:lnTo>
                    <a:pt x="98812" y="1559167"/>
                  </a:lnTo>
                  <a:lnTo>
                    <a:pt x="380240" y="1563901"/>
                  </a:lnTo>
                  <a:cubicBezTo>
                    <a:pt x="418421" y="1496524"/>
                    <a:pt x="464524" y="1435092"/>
                    <a:pt x="516679" y="1380105"/>
                  </a:cubicBezTo>
                  <a:lnTo>
                    <a:pt x="422419" y="1089378"/>
                  </a:lnTo>
                  <a:lnTo>
                    <a:pt x="746189" y="887063"/>
                  </a:lnTo>
                  <a:lnTo>
                    <a:pt x="972292" y="1105134"/>
                  </a:lnTo>
                  <a:lnTo>
                    <a:pt x="970019" y="1106554"/>
                  </a:lnTo>
                  <a:cubicBezTo>
                    <a:pt x="1058903" y="1078586"/>
                    <a:pt x="1152743" y="1065659"/>
                    <a:pt x="1248316" y="1066709"/>
                  </a:cubicBezTo>
                  <a:lnTo>
                    <a:pt x="1238669" y="1064125"/>
                  </a:lnTo>
                  <a:close/>
                  <a:moveTo>
                    <a:pt x="3349970" y="1300109"/>
                  </a:moveTo>
                  <a:cubicBezTo>
                    <a:pt x="3310130" y="1291957"/>
                    <a:pt x="3268880" y="1287676"/>
                    <a:pt x="3226630" y="1287676"/>
                  </a:cubicBezTo>
                  <a:cubicBezTo>
                    <a:pt x="2888631" y="1287676"/>
                    <a:pt x="2614628" y="1561679"/>
                    <a:pt x="2614628" y="1899678"/>
                  </a:cubicBezTo>
                  <a:cubicBezTo>
                    <a:pt x="2614628" y="2237678"/>
                    <a:pt x="2888630" y="2511680"/>
                    <a:pt x="3226630" y="2511681"/>
                  </a:cubicBezTo>
                  <a:cubicBezTo>
                    <a:pt x="3564630" y="2511681"/>
                    <a:pt x="3838633" y="2237678"/>
                    <a:pt x="3838633" y="1899678"/>
                  </a:cubicBezTo>
                  <a:cubicBezTo>
                    <a:pt x="3838632" y="1603928"/>
                    <a:pt x="3628849" y="1357176"/>
                    <a:pt x="3349970" y="1300109"/>
                  </a:cubicBezTo>
                  <a:close/>
                  <a:moveTo>
                    <a:pt x="3358324" y="1024334"/>
                  </a:moveTo>
                  <a:lnTo>
                    <a:pt x="3410883" y="1234575"/>
                  </a:lnTo>
                  <a:lnTo>
                    <a:pt x="3403994" y="1234575"/>
                  </a:lnTo>
                  <a:cubicBezTo>
                    <a:pt x="3464268" y="1250018"/>
                    <a:pt x="3521292" y="1273478"/>
                    <a:pt x="3572818" y="1305612"/>
                  </a:cubicBezTo>
                  <a:lnTo>
                    <a:pt x="3746730" y="1209354"/>
                  </a:lnTo>
                  <a:lnTo>
                    <a:pt x="3926358" y="1401981"/>
                  </a:lnTo>
                  <a:lnTo>
                    <a:pt x="3825667" y="1557247"/>
                  </a:lnTo>
                  <a:cubicBezTo>
                    <a:pt x="3858552" y="1613408"/>
                    <a:pt x="3883404" y="1674784"/>
                    <a:pt x="3897877" y="1740062"/>
                  </a:cubicBezTo>
                  <a:lnTo>
                    <a:pt x="4088377" y="1787686"/>
                  </a:lnTo>
                  <a:lnTo>
                    <a:pt x="4088377" y="2051071"/>
                  </a:lnTo>
                  <a:lnTo>
                    <a:pt x="3886243" y="2101605"/>
                  </a:lnTo>
                  <a:cubicBezTo>
                    <a:pt x="3872191" y="2150933"/>
                    <a:pt x="3851639" y="2197531"/>
                    <a:pt x="3826272" y="2241013"/>
                  </a:cubicBezTo>
                  <a:lnTo>
                    <a:pt x="3938572" y="2395786"/>
                  </a:lnTo>
                  <a:lnTo>
                    <a:pt x="3769272" y="2597551"/>
                  </a:lnTo>
                  <a:lnTo>
                    <a:pt x="3574432" y="2502674"/>
                  </a:lnTo>
                  <a:lnTo>
                    <a:pt x="3590059" y="2484050"/>
                  </a:lnTo>
                  <a:cubicBezTo>
                    <a:pt x="3534764" y="2519868"/>
                    <a:pt x="3473263" y="2546445"/>
                    <a:pt x="3407886" y="2563572"/>
                  </a:cubicBezTo>
                  <a:lnTo>
                    <a:pt x="3358323" y="2761823"/>
                  </a:lnTo>
                  <a:lnTo>
                    <a:pt x="3094938" y="2761823"/>
                  </a:lnTo>
                  <a:lnTo>
                    <a:pt x="3045375" y="2563574"/>
                  </a:lnTo>
                  <a:cubicBezTo>
                    <a:pt x="2985349" y="2547848"/>
                    <a:pt x="2928591" y="2524155"/>
                    <a:pt x="2877330" y="2491865"/>
                  </a:cubicBezTo>
                  <a:lnTo>
                    <a:pt x="2882346" y="2497841"/>
                  </a:lnTo>
                  <a:lnTo>
                    <a:pt x="2687507" y="2592718"/>
                  </a:lnTo>
                  <a:lnTo>
                    <a:pt x="2518206" y="2390954"/>
                  </a:lnTo>
                  <a:lnTo>
                    <a:pt x="2626994" y="2241021"/>
                  </a:lnTo>
                  <a:cubicBezTo>
                    <a:pt x="2597591" y="2190623"/>
                    <a:pt x="2574657" y="2136035"/>
                    <a:pt x="2559194" y="2078370"/>
                  </a:cubicBezTo>
                  <a:lnTo>
                    <a:pt x="2371198" y="2031371"/>
                  </a:lnTo>
                  <a:lnTo>
                    <a:pt x="2371198" y="1767986"/>
                  </a:lnTo>
                  <a:lnTo>
                    <a:pt x="2559579" y="1720890"/>
                  </a:lnTo>
                  <a:cubicBezTo>
                    <a:pt x="2572992" y="1669175"/>
                    <a:pt x="2592745" y="1620006"/>
                    <a:pt x="2617681" y="1574051"/>
                  </a:cubicBezTo>
                  <a:lnTo>
                    <a:pt x="2502958" y="1397149"/>
                  </a:lnTo>
                  <a:lnTo>
                    <a:pt x="2682587" y="1204520"/>
                  </a:lnTo>
                  <a:lnTo>
                    <a:pt x="2872193" y="1309466"/>
                  </a:lnTo>
                  <a:lnTo>
                    <a:pt x="2870932" y="1310818"/>
                  </a:lnTo>
                  <a:cubicBezTo>
                    <a:pt x="2925169" y="1276310"/>
                    <a:pt x="2985393" y="1250941"/>
                    <a:pt x="3049268" y="1234575"/>
                  </a:cubicBezTo>
                  <a:lnTo>
                    <a:pt x="3042378" y="1234576"/>
                  </a:lnTo>
                  <a:lnTo>
                    <a:pt x="3094939" y="1024334"/>
                  </a:lnTo>
                  <a:close/>
                  <a:moveTo>
                    <a:pt x="2786480" y="402820"/>
                  </a:moveTo>
                  <a:cubicBezTo>
                    <a:pt x="2745900" y="389943"/>
                    <a:pt x="2701172" y="388627"/>
                    <a:pt x="2657264" y="401580"/>
                  </a:cubicBezTo>
                  <a:cubicBezTo>
                    <a:pt x="2540176" y="436121"/>
                    <a:pt x="2473258" y="559041"/>
                    <a:pt x="2507800" y="676128"/>
                  </a:cubicBezTo>
                  <a:cubicBezTo>
                    <a:pt x="2542340" y="793216"/>
                    <a:pt x="2665260" y="860133"/>
                    <a:pt x="2782348" y="825592"/>
                  </a:cubicBezTo>
                  <a:cubicBezTo>
                    <a:pt x="2899435" y="791051"/>
                    <a:pt x="2966353" y="668132"/>
                    <a:pt x="2931812" y="551045"/>
                  </a:cubicBezTo>
                  <a:cubicBezTo>
                    <a:pt x="2910223" y="477864"/>
                    <a:pt x="2854113" y="424282"/>
                    <a:pt x="2786480" y="402820"/>
                  </a:cubicBezTo>
                  <a:close/>
                  <a:moveTo>
                    <a:pt x="2932202" y="47278"/>
                  </a:moveTo>
                  <a:lnTo>
                    <a:pt x="3090904" y="140999"/>
                  </a:lnTo>
                  <a:lnTo>
                    <a:pt x="3054065" y="265147"/>
                  </a:lnTo>
                  <a:cubicBezTo>
                    <a:pt x="3087256" y="296329"/>
                    <a:pt x="3116089" y="332603"/>
                    <a:pt x="3138727" y="373550"/>
                  </a:cubicBezTo>
                  <a:lnTo>
                    <a:pt x="3276016" y="367796"/>
                  </a:lnTo>
                  <a:lnTo>
                    <a:pt x="3328165" y="544574"/>
                  </a:lnTo>
                  <a:lnTo>
                    <a:pt x="3202503" y="618514"/>
                  </a:lnTo>
                  <a:cubicBezTo>
                    <a:pt x="3202838" y="654403"/>
                    <a:pt x="3198271" y="689748"/>
                    <a:pt x="3189855" y="723955"/>
                  </a:cubicBezTo>
                  <a:lnTo>
                    <a:pt x="3295873" y="805599"/>
                  </a:lnTo>
                  <a:lnTo>
                    <a:pt x="3222192" y="974540"/>
                  </a:lnTo>
                  <a:lnTo>
                    <a:pt x="3072634" y="949439"/>
                  </a:lnTo>
                  <a:lnTo>
                    <a:pt x="3079435" y="933845"/>
                  </a:lnTo>
                  <a:cubicBezTo>
                    <a:pt x="3049413" y="968833"/>
                    <a:pt x="3013398" y="998848"/>
                    <a:pt x="2972910" y="1023288"/>
                  </a:cubicBezTo>
                  <a:lnTo>
                    <a:pt x="2978897" y="1166163"/>
                  </a:lnTo>
                  <a:lnTo>
                    <a:pt x="2802119" y="1218312"/>
                  </a:lnTo>
                  <a:lnTo>
                    <a:pt x="2729602" y="1095065"/>
                  </a:lnTo>
                  <a:cubicBezTo>
                    <a:pt x="2686199" y="1096396"/>
                    <a:pt x="2643414" y="1091732"/>
                    <a:pt x="2602615" y="1080209"/>
                  </a:cubicBezTo>
                  <a:lnTo>
                    <a:pt x="2607165" y="1083226"/>
                  </a:lnTo>
                  <a:lnTo>
                    <a:pt x="2495179" y="1185484"/>
                  </a:lnTo>
                  <a:lnTo>
                    <a:pt x="2341599" y="1083585"/>
                  </a:lnTo>
                  <a:lnTo>
                    <a:pt x="2384929" y="961414"/>
                  </a:lnTo>
                  <a:cubicBezTo>
                    <a:pt x="2355215" y="933409"/>
                    <a:pt x="2329015" y="901312"/>
                    <a:pt x="2307218" y="865670"/>
                  </a:cubicBezTo>
                  <a:lnTo>
                    <a:pt x="2171734" y="871348"/>
                  </a:lnTo>
                  <a:lnTo>
                    <a:pt x="2119584" y="694571"/>
                  </a:lnTo>
                  <a:lnTo>
                    <a:pt x="2236697" y="625662"/>
                  </a:lnTo>
                  <a:cubicBezTo>
                    <a:pt x="2235459" y="588297"/>
                    <a:pt x="2238982" y="551385"/>
                    <a:pt x="2246620" y="515603"/>
                  </a:cubicBezTo>
                  <a:lnTo>
                    <a:pt x="2134594" y="419585"/>
                  </a:lnTo>
                  <a:lnTo>
                    <a:pt x="2217016" y="254732"/>
                  </a:lnTo>
                  <a:lnTo>
                    <a:pt x="2365055" y="287627"/>
                  </a:lnTo>
                  <a:lnTo>
                    <a:pt x="2364476" y="288784"/>
                  </a:lnTo>
                  <a:cubicBezTo>
                    <a:pt x="2394046" y="254885"/>
                    <a:pt x="2429444" y="225933"/>
                    <a:pt x="2469075" y="202302"/>
                  </a:cubicBezTo>
                  <a:lnTo>
                    <a:pt x="2464452" y="203666"/>
                  </a:lnTo>
                  <a:lnTo>
                    <a:pt x="2458102" y="52150"/>
                  </a:lnTo>
                  <a:lnTo>
                    <a:pt x="2634880" y="0"/>
                  </a:lnTo>
                  <a:lnTo>
                    <a:pt x="2711784" y="130703"/>
                  </a:lnTo>
                  <a:lnTo>
                    <a:pt x="2707159" y="132067"/>
                  </a:lnTo>
                  <a:cubicBezTo>
                    <a:pt x="2750672" y="130497"/>
                    <a:pt x="2793590" y="134953"/>
                    <a:pt x="2834535" y="1463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67" name="Google Shape;467;p21"/>
          <p:cNvGrpSpPr/>
          <p:nvPr/>
        </p:nvGrpSpPr>
        <p:grpSpPr>
          <a:xfrm>
            <a:off x="541655" y="4600575"/>
            <a:ext cx="2226945" cy="327025"/>
            <a:chOff x="541655" y="4600575"/>
            <a:chExt cx="2226945" cy="327025"/>
          </a:xfrm>
        </p:grpSpPr>
        <p:grpSp>
          <p:nvGrpSpPr>
            <p:cNvPr id="468" name="Google Shape;468;p21"/>
            <p:cNvGrpSpPr/>
            <p:nvPr/>
          </p:nvGrpSpPr>
          <p:grpSpPr>
            <a:xfrm>
              <a:off x="541655" y="4600575"/>
              <a:ext cx="2226945" cy="327025"/>
              <a:chOff x="541655" y="4600575"/>
              <a:chExt cx="2226945" cy="327025"/>
            </a:xfrm>
          </p:grpSpPr>
          <p:grpSp>
            <p:nvGrpSpPr>
              <p:cNvPr id="469" name="Google Shape;469;p21"/>
              <p:cNvGrpSpPr/>
              <p:nvPr/>
            </p:nvGrpSpPr>
            <p:grpSpPr>
              <a:xfrm>
                <a:off x="541655" y="4600575"/>
                <a:ext cx="2226945" cy="327025"/>
                <a:chOff x="541655" y="4600575"/>
                <a:chExt cx="2226945" cy="327025"/>
              </a:xfrm>
            </p:grpSpPr>
            <p:sp>
              <p:nvSpPr>
                <p:cNvPr id="470" name="Google Shape;470;p21"/>
                <p:cNvSpPr/>
                <p:nvPr/>
              </p:nvSpPr>
              <p:spPr>
                <a:xfrm>
                  <a:off x="541655" y="4600575"/>
                  <a:ext cx="2226945" cy="3270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F2F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1" name="Google Shape;471;p21"/>
                <p:cNvSpPr/>
                <p:nvPr/>
              </p:nvSpPr>
              <p:spPr>
                <a:xfrm>
                  <a:off x="555625" y="4600575"/>
                  <a:ext cx="334645" cy="327025"/>
                </a:xfrm>
                <a:prstGeom prst="ellipse">
                  <a:avLst/>
                </a:prstGeom>
                <a:solidFill>
                  <a:srgbClr val="3378C8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72" name="Google Shape;472;p21"/>
              <p:cNvSpPr txBox="1"/>
              <p:nvPr/>
            </p:nvSpPr>
            <p:spPr>
              <a:xfrm>
                <a:off x="890270" y="4625340"/>
                <a:ext cx="1877695" cy="2768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200" b="1">
                    <a:solidFill>
                      <a:schemeClr val="dk1"/>
                    </a:solidFill>
                    <a:latin typeface="Malgun Gothic"/>
                    <a:ea typeface="Malgun Gothic"/>
                    <a:cs typeface="Malgun Gothic"/>
                    <a:sym typeface="Malgun Gothic"/>
                  </a:rPr>
                  <a:t>cipv_cnt</a:t>
                </a:r>
                <a:endParaRPr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473" name="Google Shape;473;p21"/>
            <p:cNvSpPr/>
            <p:nvPr/>
          </p:nvSpPr>
          <p:spPr>
            <a:xfrm rot="-938535">
              <a:off x="570230" y="4655185"/>
              <a:ext cx="265430" cy="217805"/>
            </a:xfrm>
            <a:custGeom>
              <a:avLst/>
              <a:gdLst/>
              <a:ahLst/>
              <a:cxnLst/>
              <a:rect l="l" t="t" r="r" b="b"/>
              <a:pathLst>
                <a:path w="4088377" h="3321003" extrusionOk="0">
                  <a:moveTo>
                    <a:pt x="1365628" y="1622218"/>
                  </a:moveTo>
                  <a:cubicBezTo>
                    <a:pt x="1121373" y="1556771"/>
                    <a:pt x="870309" y="1701722"/>
                    <a:pt x="804861" y="1945977"/>
                  </a:cubicBezTo>
                  <a:cubicBezTo>
                    <a:pt x="739413" y="2190232"/>
                    <a:pt x="884365" y="2441296"/>
                    <a:pt x="1128620" y="2506744"/>
                  </a:cubicBezTo>
                  <a:cubicBezTo>
                    <a:pt x="1372875" y="2572191"/>
                    <a:pt x="1623939" y="2427240"/>
                    <a:pt x="1689387" y="2182985"/>
                  </a:cubicBezTo>
                  <a:cubicBezTo>
                    <a:pt x="1754835" y="1938730"/>
                    <a:pt x="1609883" y="1687666"/>
                    <a:pt x="1365628" y="1622218"/>
                  </a:cubicBezTo>
                  <a:close/>
                  <a:moveTo>
                    <a:pt x="1447099" y="1318163"/>
                  </a:moveTo>
                  <a:cubicBezTo>
                    <a:pt x="1859279" y="1428606"/>
                    <a:pt x="2103885" y="1852277"/>
                    <a:pt x="1993442" y="2264456"/>
                  </a:cubicBezTo>
                  <a:cubicBezTo>
                    <a:pt x="1882999" y="2676636"/>
                    <a:pt x="1459328" y="2921242"/>
                    <a:pt x="1047149" y="2810799"/>
                  </a:cubicBezTo>
                  <a:cubicBezTo>
                    <a:pt x="634969" y="2700356"/>
                    <a:pt x="390363" y="2276685"/>
                    <a:pt x="500806" y="1864505"/>
                  </a:cubicBezTo>
                  <a:cubicBezTo>
                    <a:pt x="611249" y="1452326"/>
                    <a:pt x="1034920" y="1207720"/>
                    <a:pt x="1447099" y="1318163"/>
                  </a:cubicBezTo>
                  <a:close/>
                  <a:moveTo>
                    <a:pt x="1476725" y="1207597"/>
                  </a:moveTo>
                  <a:cubicBezTo>
                    <a:pt x="1003481" y="1080792"/>
                    <a:pt x="517045" y="1361635"/>
                    <a:pt x="390240" y="1834879"/>
                  </a:cubicBezTo>
                  <a:cubicBezTo>
                    <a:pt x="263435" y="2308124"/>
                    <a:pt x="544279" y="2794559"/>
                    <a:pt x="1017523" y="2921365"/>
                  </a:cubicBezTo>
                  <a:cubicBezTo>
                    <a:pt x="1490767" y="3048170"/>
                    <a:pt x="1977202" y="2767326"/>
                    <a:pt x="2104008" y="2294082"/>
                  </a:cubicBezTo>
                  <a:cubicBezTo>
                    <a:pt x="2230813" y="1820838"/>
                    <a:pt x="1949969" y="1334403"/>
                    <a:pt x="1476725" y="1207597"/>
                  </a:cubicBezTo>
                  <a:close/>
                  <a:moveTo>
                    <a:pt x="3290290" y="1590224"/>
                  </a:moveTo>
                  <a:cubicBezTo>
                    <a:pt x="3269727" y="1586016"/>
                    <a:pt x="3248437" y="1583806"/>
                    <a:pt x="3226630" y="1583806"/>
                  </a:cubicBezTo>
                  <a:cubicBezTo>
                    <a:pt x="3052179" y="1583806"/>
                    <a:pt x="2910758" y="1725227"/>
                    <a:pt x="2910758" y="1899678"/>
                  </a:cubicBezTo>
                  <a:cubicBezTo>
                    <a:pt x="2910758" y="2074130"/>
                    <a:pt x="3052179" y="2215551"/>
                    <a:pt x="3226630" y="2215550"/>
                  </a:cubicBezTo>
                  <a:cubicBezTo>
                    <a:pt x="3401082" y="2215551"/>
                    <a:pt x="3542503" y="2074130"/>
                    <a:pt x="3542502" y="1899678"/>
                  </a:cubicBezTo>
                  <a:cubicBezTo>
                    <a:pt x="3542503" y="1747033"/>
                    <a:pt x="3434228" y="1619677"/>
                    <a:pt x="3290290" y="1590224"/>
                  </a:cubicBezTo>
                  <a:close/>
                  <a:moveTo>
                    <a:pt x="3334055" y="1377473"/>
                  </a:moveTo>
                  <a:cubicBezTo>
                    <a:pt x="3576950" y="1427177"/>
                    <a:pt x="3759665" y="1642090"/>
                    <a:pt x="3759665" y="1899678"/>
                  </a:cubicBezTo>
                  <a:cubicBezTo>
                    <a:pt x="3759665" y="2194064"/>
                    <a:pt x="3521017" y="2432713"/>
                    <a:pt x="3226630" y="2432713"/>
                  </a:cubicBezTo>
                  <a:cubicBezTo>
                    <a:pt x="2932244" y="2432712"/>
                    <a:pt x="2693596" y="2194065"/>
                    <a:pt x="2693596" y="1899678"/>
                  </a:cubicBezTo>
                  <a:cubicBezTo>
                    <a:pt x="2693596" y="1605292"/>
                    <a:pt x="2932244" y="1366644"/>
                    <a:pt x="3226630" y="1366644"/>
                  </a:cubicBezTo>
                  <a:cubicBezTo>
                    <a:pt x="3263429" y="1366644"/>
                    <a:pt x="3299356" y="1370373"/>
                    <a:pt x="3334055" y="1377473"/>
                  </a:cubicBezTo>
                  <a:close/>
                  <a:moveTo>
                    <a:pt x="1391137" y="789478"/>
                  </a:moveTo>
                  <a:lnTo>
                    <a:pt x="1759910" y="888290"/>
                  </a:lnTo>
                  <a:lnTo>
                    <a:pt x="1754625" y="1202375"/>
                  </a:lnTo>
                  <a:lnTo>
                    <a:pt x="1744979" y="1199790"/>
                  </a:lnTo>
                  <a:cubicBezTo>
                    <a:pt x="1823578" y="1244024"/>
                    <a:pt x="1894617" y="1298265"/>
                    <a:pt x="1954704" y="1362586"/>
                  </a:cubicBezTo>
                  <a:lnTo>
                    <a:pt x="2234317" y="1293059"/>
                  </a:lnTo>
                  <a:lnTo>
                    <a:pt x="2413554" y="1630152"/>
                  </a:lnTo>
                  <a:lnTo>
                    <a:pt x="2214321" y="1809770"/>
                  </a:lnTo>
                  <a:cubicBezTo>
                    <a:pt x="2239296" y="1900740"/>
                    <a:pt x="2251067" y="1995997"/>
                    <a:pt x="2246841" y="2092825"/>
                  </a:cubicBezTo>
                  <a:lnTo>
                    <a:pt x="2495698" y="2230974"/>
                  </a:lnTo>
                  <a:lnTo>
                    <a:pt x="2396885" y="2599747"/>
                  </a:lnTo>
                  <a:lnTo>
                    <a:pt x="2094912" y="2594668"/>
                  </a:lnTo>
                  <a:cubicBezTo>
                    <a:pt x="2056732" y="2658461"/>
                    <a:pt x="2010475" y="2715996"/>
                    <a:pt x="1958644" y="2767359"/>
                  </a:cubicBezTo>
                  <a:lnTo>
                    <a:pt x="2057814" y="3026193"/>
                  </a:lnTo>
                  <a:lnTo>
                    <a:pt x="1745078" y="3245174"/>
                  </a:lnTo>
                  <a:lnTo>
                    <a:pt x="1507869" y="3039237"/>
                  </a:lnTo>
                  <a:lnTo>
                    <a:pt x="1536736" y="3019025"/>
                  </a:lnTo>
                  <a:cubicBezTo>
                    <a:pt x="1445878" y="3048429"/>
                    <a:pt x="1349798" y="3062567"/>
                    <a:pt x="1251837" y="3062021"/>
                  </a:cubicBezTo>
                  <a:lnTo>
                    <a:pt x="1108065" y="3321003"/>
                  </a:lnTo>
                  <a:lnTo>
                    <a:pt x="739291" y="3222191"/>
                  </a:lnTo>
                  <a:lnTo>
                    <a:pt x="744274" y="2926021"/>
                  </a:lnTo>
                  <a:cubicBezTo>
                    <a:pt x="666128" y="2881484"/>
                    <a:pt x="595548" y="2827017"/>
                    <a:pt x="535891" y="2762576"/>
                  </a:cubicBezTo>
                  <a:lnTo>
                    <a:pt x="540671" y="2772825"/>
                  </a:lnTo>
                  <a:lnTo>
                    <a:pt x="232276" y="2832568"/>
                  </a:lnTo>
                  <a:lnTo>
                    <a:pt x="70927" y="2486556"/>
                  </a:lnTo>
                  <a:lnTo>
                    <a:pt x="279495" y="2317444"/>
                  </a:lnTo>
                  <a:cubicBezTo>
                    <a:pt x="257233" y="2235849"/>
                    <a:pt x="245603" y="2150814"/>
                    <a:pt x="245586" y="2064274"/>
                  </a:cubicBezTo>
                  <a:lnTo>
                    <a:pt x="0" y="1927940"/>
                  </a:lnTo>
                  <a:lnTo>
                    <a:pt x="98812" y="1559167"/>
                  </a:lnTo>
                  <a:lnTo>
                    <a:pt x="380240" y="1563901"/>
                  </a:lnTo>
                  <a:cubicBezTo>
                    <a:pt x="418421" y="1496524"/>
                    <a:pt x="464524" y="1435092"/>
                    <a:pt x="516679" y="1380105"/>
                  </a:cubicBezTo>
                  <a:lnTo>
                    <a:pt x="422419" y="1089378"/>
                  </a:lnTo>
                  <a:lnTo>
                    <a:pt x="746189" y="887063"/>
                  </a:lnTo>
                  <a:lnTo>
                    <a:pt x="972292" y="1105134"/>
                  </a:lnTo>
                  <a:lnTo>
                    <a:pt x="970019" y="1106554"/>
                  </a:lnTo>
                  <a:cubicBezTo>
                    <a:pt x="1058903" y="1078586"/>
                    <a:pt x="1152743" y="1065659"/>
                    <a:pt x="1248316" y="1066709"/>
                  </a:cubicBezTo>
                  <a:lnTo>
                    <a:pt x="1238669" y="1064125"/>
                  </a:lnTo>
                  <a:close/>
                  <a:moveTo>
                    <a:pt x="3349970" y="1300109"/>
                  </a:moveTo>
                  <a:cubicBezTo>
                    <a:pt x="3310130" y="1291957"/>
                    <a:pt x="3268880" y="1287676"/>
                    <a:pt x="3226630" y="1287676"/>
                  </a:cubicBezTo>
                  <a:cubicBezTo>
                    <a:pt x="2888631" y="1287676"/>
                    <a:pt x="2614628" y="1561679"/>
                    <a:pt x="2614628" y="1899678"/>
                  </a:cubicBezTo>
                  <a:cubicBezTo>
                    <a:pt x="2614628" y="2237678"/>
                    <a:pt x="2888630" y="2511680"/>
                    <a:pt x="3226630" y="2511681"/>
                  </a:cubicBezTo>
                  <a:cubicBezTo>
                    <a:pt x="3564630" y="2511681"/>
                    <a:pt x="3838633" y="2237678"/>
                    <a:pt x="3838633" y="1899678"/>
                  </a:cubicBezTo>
                  <a:cubicBezTo>
                    <a:pt x="3838632" y="1603928"/>
                    <a:pt x="3628849" y="1357176"/>
                    <a:pt x="3349970" y="1300109"/>
                  </a:cubicBezTo>
                  <a:close/>
                  <a:moveTo>
                    <a:pt x="3358324" y="1024334"/>
                  </a:moveTo>
                  <a:lnTo>
                    <a:pt x="3410883" y="1234575"/>
                  </a:lnTo>
                  <a:lnTo>
                    <a:pt x="3403994" y="1234575"/>
                  </a:lnTo>
                  <a:cubicBezTo>
                    <a:pt x="3464268" y="1250018"/>
                    <a:pt x="3521292" y="1273478"/>
                    <a:pt x="3572818" y="1305612"/>
                  </a:cubicBezTo>
                  <a:lnTo>
                    <a:pt x="3746730" y="1209354"/>
                  </a:lnTo>
                  <a:lnTo>
                    <a:pt x="3926358" y="1401981"/>
                  </a:lnTo>
                  <a:lnTo>
                    <a:pt x="3825667" y="1557247"/>
                  </a:lnTo>
                  <a:cubicBezTo>
                    <a:pt x="3858552" y="1613408"/>
                    <a:pt x="3883404" y="1674784"/>
                    <a:pt x="3897877" y="1740062"/>
                  </a:cubicBezTo>
                  <a:lnTo>
                    <a:pt x="4088377" y="1787686"/>
                  </a:lnTo>
                  <a:lnTo>
                    <a:pt x="4088377" y="2051071"/>
                  </a:lnTo>
                  <a:lnTo>
                    <a:pt x="3886243" y="2101605"/>
                  </a:lnTo>
                  <a:cubicBezTo>
                    <a:pt x="3872191" y="2150933"/>
                    <a:pt x="3851639" y="2197531"/>
                    <a:pt x="3826272" y="2241013"/>
                  </a:cubicBezTo>
                  <a:lnTo>
                    <a:pt x="3938572" y="2395786"/>
                  </a:lnTo>
                  <a:lnTo>
                    <a:pt x="3769272" y="2597551"/>
                  </a:lnTo>
                  <a:lnTo>
                    <a:pt x="3574432" y="2502674"/>
                  </a:lnTo>
                  <a:lnTo>
                    <a:pt x="3590059" y="2484050"/>
                  </a:lnTo>
                  <a:cubicBezTo>
                    <a:pt x="3534764" y="2519868"/>
                    <a:pt x="3473263" y="2546445"/>
                    <a:pt x="3407886" y="2563572"/>
                  </a:cubicBezTo>
                  <a:lnTo>
                    <a:pt x="3358323" y="2761823"/>
                  </a:lnTo>
                  <a:lnTo>
                    <a:pt x="3094938" y="2761823"/>
                  </a:lnTo>
                  <a:lnTo>
                    <a:pt x="3045375" y="2563574"/>
                  </a:lnTo>
                  <a:cubicBezTo>
                    <a:pt x="2985349" y="2547848"/>
                    <a:pt x="2928591" y="2524155"/>
                    <a:pt x="2877330" y="2491865"/>
                  </a:cubicBezTo>
                  <a:lnTo>
                    <a:pt x="2882346" y="2497841"/>
                  </a:lnTo>
                  <a:lnTo>
                    <a:pt x="2687507" y="2592718"/>
                  </a:lnTo>
                  <a:lnTo>
                    <a:pt x="2518206" y="2390954"/>
                  </a:lnTo>
                  <a:lnTo>
                    <a:pt x="2626994" y="2241021"/>
                  </a:lnTo>
                  <a:cubicBezTo>
                    <a:pt x="2597591" y="2190623"/>
                    <a:pt x="2574657" y="2136035"/>
                    <a:pt x="2559194" y="2078370"/>
                  </a:cubicBezTo>
                  <a:lnTo>
                    <a:pt x="2371198" y="2031371"/>
                  </a:lnTo>
                  <a:lnTo>
                    <a:pt x="2371198" y="1767986"/>
                  </a:lnTo>
                  <a:lnTo>
                    <a:pt x="2559579" y="1720890"/>
                  </a:lnTo>
                  <a:cubicBezTo>
                    <a:pt x="2572992" y="1669175"/>
                    <a:pt x="2592745" y="1620006"/>
                    <a:pt x="2617681" y="1574051"/>
                  </a:cubicBezTo>
                  <a:lnTo>
                    <a:pt x="2502958" y="1397149"/>
                  </a:lnTo>
                  <a:lnTo>
                    <a:pt x="2682587" y="1204520"/>
                  </a:lnTo>
                  <a:lnTo>
                    <a:pt x="2872193" y="1309466"/>
                  </a:lnTo>
                  <a:lnTo>
                    <a:pt x="2870932" y="1310818"/>
                  </a:lnTo>
                  <a:cubicBezTo>
                    <a:pt x="2925169" y="1276310"/>
                    <a:pt x="2985393" y="1250941"/>
                    <a:pt x="3049268" y="1234575"/>
                  </a:cubicBezTo>
                  <a:lnTo>
                    <a:pt x="3042378" y="1234576"/>
                  </a:lnTo>
                  <a:lnTo>
                    <a:pt x="3094939" y="1024334"/>
                  </a:lnTo>
                  <a:close/>
                  <a:moveTo>
                    <a:pt x="2786480" y="402820"/>
                  </a:moveTo>
                  <a:cubicBezTo>
                    <a:pt x="2745900" y="389943"/>
                    <a:pt x="2701172" y="388627"/>
                    <a:pt x="2657264" y="401580"/>
                  </a:cubicBezTo>
                  <a:cubicBezTo>
                    <a:pt x="2540176" y="436121"/>
                    <a:pt x="2473258" y="559041"/>
                    <a:pt x="2507800" y="676128"/>
                  </a:cubicBezTo>
                  <a:cubicBezTo>
                    <a:pt x="2542340" y="793216"/>
                    <a:pt x="2665260" y="860133"/>
                    <a:pt x="2782348" y="825592"/>
                  </a:cubicBezTo>
                  <a:cubicBezTo>
                    <a:pt x="2899435" y="791051"/>
                    <a:pt x="2966353" y="668132"/>
                    <a:pt x="2931812" y="551045"/>
                  </a:cubicBezTo>
                  <a:cubicBezTo>
                    <a:pt x="2910223" y="477864"/>
                    <a:pt x="2854113" y="424282"/>
                    <a:pt x="2786480" y="402820"/>
                  </a:cubicBezTo>
                  <a:close/>
                  <a:moveTo>
                    <a:pt x="2932202" y="47278"/>
                  </a:moveTo>
                  <a:lnTo>
                    <a:pt x="3090904" y="140999"/>
                  </a:lnTo>
                  <a:lnTo>
                    <a:pt x="3054065" y="265147"/>
                  </a:lnTo>
                  <a:cubicBezTo>
                    <a:pt x="3087256" y="296329"/>
                    <a:pt x="3116089" y="332603"/>
                    <a:pt x="3138727" y="373550"/>
                  </a:cubicBezTo>
                  <a:lnTo>
                    <a:pt x="3276016" y="367796"/>
                  </a:lnTo>
                  <a:lnTo>
                    <a:pt x="3328165" y="544574"/>
                  </a:lnTo>
                  <a:lnTo>
                    <a:pt x="3202503" y="618514"/>
                  </a:lnTo>
                  <a:cubicBezTo>
                    <a:pt x="3202838" y="654403"/>
                    <a:pt x="3198271" y="689748"/>
                    <a:pt x="3189855" y="723955"/>
                  </a:cubicBezTo>
                  <a:lnTo>
                    <a:pt x="3295873" y="805599"/>
                  </a:lnTo>
                  <a:lnTo>
                    <a:pt x="3222192" y="974540"/>
                  </a:lnTo>
                  <a:lnTo>
                    <a:pt x="3072634" y="949439"/>
                  </a:lnTo>
                  <a:lnTo>
                    <a:pt x="3079435" y="933845"/>
                  </a:lnTo>
                  <a:cubicBezTo>
                    <a:pt x="3049413" y="968833"/>
                    <a:pt x="3013398" y="998848"/>
                    <a:pt x="2972910" y="1023288"/>
                  </a:cubicBezTo>
                  <a:lnTo>
                    <a:pt x="2978897" y="1166163"/>
                  </a:lnTo>
                  <a:lnTo>
                    <a:pt x="2802119" y="1218312"/>
                  </a:lnTo>
                  <a:lnTo>
                    <a:pt x="2729602" y="1095065"/>
                  </a:lnTo>
                  <a:cubicBezTo>
                    <a:pt x="2686199" y="1096396"/>
                    <a:pt x="2643414" y="1091732"/>
                    <a:pt x="2602615" y="1080209"/>
                  </a:cubicBezTo>
                  <a:lnTo>
                    <a:pt x="2607165" y="1083226"/>
                  </a:lnTo>
                  <a:lnTo>
                    <a:pt x="2495179" y="1185484"/>
                  </a:lnTo>
                  <a:lnTo>
                    <a:pt x="2341599" y="1083585"/>
                  </a:lnTo>
                  <a:lnTo>
                    <a:pt x="2384929" y="961414"/>
                  </a:lnTo>
                  <a:cubicBezTo>
                    <a:pt x="2355215" y="933409"/>
                    <a:pt x="2329015" y="901312"/>
                    <a:pt x="2307218" y="865670"/>
                  </a:cubicBezTo>
                  <a:lnTo>
                    <a:pt x="2171734" y="871348"/>
                  </a:lnTo>
                  <a:lnTo>
                    <a:pt x="2119584" y="694571"/>
                  </a:lnTo>
                  <a:lnTo>
                    <a:pt x="2236697" y="625662"/>
                  </a:lnTo>
                  <a:cubicBezTo>
                    <a:pt x="2235459" y="588297"/>
                    <a:pt x="2238982" y="551385"/>
                    <a:pt x="2246620" y="515603"/>
                  </a:cubicBezTo>
                  <a:lnTo>
                    <a:pt x="2134594" y="419585"/>
                  </a:lnTo>
                  <a:lnTo>
                    <a:pt x="2217016" y="254732"/>
                  </a:lnTo>
                  <a:lnTo>
                    <a:pt x="2365055" y="287627"/>
                  </a:lnTo>
                  <a:lnTo>
                    <a:pt x="2364476" y="288784"/>
                  </a:lnTo>
                  <a:cubicBezTo>
                    <a:pt x="2394046" y="254885"/>
                    <a:pt x="2429444" y="225933"/>
                    <a:pt x="2469075" y="202302"/>
                  </a:cubicBezTo>
                  <a:lnTo>
                    <a:pt x="2464452" y="203666"/>
                  </a:lnTo>
                  <a:lnTo>
                    <a:pt x="2458102" y="52150"/>
                  </a:lnTo>
                  <a:lnTo>
                    <a:pt x="2634880" y="0"/>
                  </a:lnTo>
                  <a:lnTo>
                    <a:pt x="2711784" y="130703"/>
                  </a:lnTo>
                  <a:lnTo>
                    <a:pt x="2707159" y="132067"/>
                  </a:lnTo>
                  <a:cubicBezTo>
                    <a:pt x="2750672" y="130497"/>
                    <a:pt x="2793590" y="134953"/>
                    <a:pt x="2834535" y="1463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74" name="Google Shape;474;p21"/>
          <p:cNvGrpSpPr/>
          <p:nvPr/>
        </p:nvGrpSpPr>
        <p:grpSpPr>
          <a:xfrm>
            <a:off x="541655" y="4988560"/>
            <a:ext cx="2226945" cy="327025"/>
            <a:chOff x="541655" y="4988560"/>
            <a:chExt cx="2226945" cy="327025"/>
          </a:xfrm>
        </p:grpSpPr>
        <p:grpSp>
          <p:nvGrpSpPr>
            <p:cNvPr id="475" name="Google Shape;475;p21"/>
            <p:cNvGrpSpPr/>
            <p:nvPr/>
          </p:nvGrpSpPr>
          <p:grpSpPr>
            <a:xfrm>
              <a:off x="541655" y="4988560"/>
              <a:ext cx="2226945" cy="327025"/>
              <a:chOff x="541655" y="4988560"/>
              <a:chExt cx="2226945" cy="327025"/>
            </a:xfrm>
          </p:grpSpPr>
          <p:grpSp>
            <p:nvGrpSpPr>
              <p:cNvPr id="476" name="Google Shape;476;p21"/>
              <p:cNvGrpSpPr/>
              <p:nvPr/>
            </p:nvGrpSpPr>
            <p:grpSpPr>
              <a:xfrm>
                <a:off x="541655" y="4988560"/>
                <a:ext cx="2226945" cy="327025"/>
                <a:chOff x="541655" y="4988560"/>
                <a:chExt cx="2226945" cy="327025"/>
              </a:xfrm>
            </p:grpSpPr>
            <p:sp>
              <p:nvSpPr>
                <p:cNvPr id="477" name="Google Shape;477;p21"/>
                <p:cNvSpPr/>
                <p:nvPr/>
              </p:nvSpPr>
              <p:spPr>
                <a:xfrm>
                  <a:off x="541655" y="4988560"/>
                  <a:ext cx="2226945" cy="32702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F2F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8" name="Google Shape;478;p21"/>
                <p:cNvSpPr/>
                <p:nvPr/>
              </p:nvSpPr>
              <p:spPr>
                <a:xfrm>
                  <a:off x="555625" y="4988560"/>
                  <a:ext cx="334645" cy="327025"/>
                </a:xfrm>
                <a:prstGeom prst="ellipse">
                  <a:avLst/>
                </a:prstGeom>
                <a:solidFill>
                  <a:srgbClr val="3378C8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79" name="Google Shape;479;p21"/>
              <p:cNvSpPr txBox="1"/>
              <p:nvPr/>
            </p:nvSpPr>
            <p:spPr>
              <a:xfrm>
                <a:off x="890270" y="5013960"/>
                <a:ext cx="1877695" cy="2768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ko-KR" sz="1200" b="1">
                    <a:solidFill>
                      <a:schemeClr val="dk1"/>
                    </a:solidFill>
                    <a:latin typeface="Malgun Gothic"/>
                    <a:ea typeface="Malgun Gothic"/>
                    <a:cs typeface="Malgun Gothic"/>
                    <a:sym typeface="Malgun Gothic"/>
                  </a:rPr>
                  <a:t>Speed2D</a:t>
                </a:r>
                <a:endParaRPr sz="1200" b="1">
                  <a:solidFill>
                    <a:srgbClr val="3A3838"/>
                  </a:solidFill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480" name="Google Shape;480;p21"/>
            <p:cNvSpPr/>
            <p:nvPr/>
          </p:nvSpPr>
          <p:spPr>
            <a:xfrm rot="-938535">
              <a:off x="570230" y="5043170"/>
              <a:ext cx="265430" cy="217805"/>
            </a:xfrm>
            <a:custGeom>
              <a:avLst/>
              <a:gdLst/>
              <a:ahLst/>
              <a:cxnLst/>
              <a:rect l="l" t="t" r="r" b="b"/>
              <a:pathLst>
                <a:path w="4088377" h="3321003" extrusionOk="0">
                  <a:moveTo>
                    <a:pt x="1365628" y="1622218"/>
                  </a:moveTo>
                  <a:cubicBezTo>
                    <a:pt x="1121373" y="1556771"/>
                    <a:pt x="870309" y="1701722"/>
                    <a:pt x="804861" y="1945977"/>
                  </a:cubicBezTo>
                  <a:cubicBezTo>
                    <a:pt x="739413" y="2190232"/>
                    <a:pt x="884365" y="2441296"/>
                    <a:pt x="1128620" y="2506744"/>
                  </a:cubicBezTo>
                  <a:cubicBezTo>
                    <a:pt x="1372875" y="2572191"/>
                    <a:pt x="1623939" y="2427240"/>
                    <a:pt x="1689387" y="2182985"/>
                  </a:cubicBezTo>
                  <a:cubicBezTo>
                    <a:pt x="1754835" y="1938730"/>
                    <a:pt x="1609883" y="1687666"/>
                    <a:pt x="1365628" y="1622218"/>
                  </a:cubicBezTo>
                  <a:close/>
                  <a:moveTo>
                    <a:pt x="1447099" y="1318163"/>
                  </a:moveTo>
                  <a:cubicBezTo>
                    <a:pt x="1859279" y="1428606"/>
                    <a:pt x="2103885" y="1852277"/>
                    <a:pt x="1993442" y="2264456"/>
                  </a:cubicBezTo>
                  <a:cubicBezTo>
                    <a:pt x="1882999" y="2676636"/>
                    <a:pt x="1459328" y="2921242"/>
                    <a:pt x="1047149" y="2810799"/>
                  </a:cubicBezTo>
                  <a:cubicBezTo>
                    <a:pt x="634969" y="2700356"/>
                    <a:pt x="390363" y="2276685"/>
                    <a:pt x="500806" y="1864505"/>
                  </a:cubicBezTo>
                  <a:cubicBezTo>
                    <a:pt x="611249" y="1452326"/>
                    <a:pt x="1034920" y="1207720"/>
                    <a:pt x="1447099" y="1318163"/>
                  </a:cubicBezTo>
                  <a:close/>
                  <a:moveTo>
                    <a:pt x="1476725" y="1207597"/>
                  </a:moveTo>
                  <a:cubicBezTo>
                    <a:pt x="1003481" y="1080792"/>
                    <a:pt x="517045" y="1361635"/>
                    <a:pt x="390240" y="1834879"/>
                  </a:cubicBezTo>
                  <a:cubicBezTo>
                    <a:pt x="263435" y="2308124"/>
                    <a:pt x="544279" y="2794559"/>
                    <a:pt x="1017523" y="2921365"/>
                  </a:cubicBezTo>
                  <a:cubicBezTo>
                    <a:pt x="1490767" y="3048170"/>
                    <a:pt x="1977202" y="2767326"/>
                    <a:pt x="2104008" y="2294082"/>
                  </a:cubicBezTo>
                  <a:cubicBezTo>
                    <a:pt x="2230813" y="1820838"/>
                    <a:pt x="1949969" y="1334403"/>
                    <a:pt x="1476725" y="1207597"/>
                  </a:cubicBezTo>
                  <a:close/>
                  <a:moveTo>
                    <a:pt x="3290290" y="1590224"/>
                  </a:moveTo>
                  <a:cubicBezTo>
                    <a:pt x="3269727" y="1586016"/>
                    <a:pt x="3248437" y="1583806"/>
                    <a:pt x="3226630" y="1583806"/>
                  </a:cubicBezTo>
                  <a:cubicBezTo>
                    <a:pt x="3052179" y="1583806"/>
                    <a:pt x="2910758" y="1725227"/>
                    <a:pt x="2910758" y="1899678"/>
                  </a:cubicBezTo>
                  <a:cubicBezTo>
                    <a:pt x="2910758" y="2074130"/>
                    <a:pt x="3052179" y="2215551"/>
                    <a:pt x="3226630" y="2215550"/>
                  </a:cubicBezTo>
                  <a:cubicBezTo>
                    <a:pt x="3401082" y="2215551"/>
                    <a:pt x="3542503" y="2074130"/>
                    <a:pt x="3542502" y="1899678"/>
                  </a:cubicBezTo>
                  <a:cubicBezTo>
                    <a:pt x="3542503" y="1747033"/>
                    <a:pt x="3434228" y="1619677"/>
                    <a:pt x="3290290" y="1590224"/>
                  </a:cubicBezTo>
                  <a:close/>
                  <a:moveTo>
                    <a:pt x="3334055" y="1377473"/>
                  </a:moveTo>
                  <a:cubicBezTo>
                    <a:pt x="3576950" y="1427177"/>
                    <a:pt x="3759665" y="1642090"/>
                    <a:pt x="3759665" y="1899678"/>
                  </a:cubicBezTo>
                  <a:cubicBezTo>
                    <a:pt x="3759665" y="2194064"/>
                    <a:pt x="3521017" y="2432713"/>
                    <a:pt x="3226630" y="2432713"/>
                  </a:cubicBezTo>
                  <a:cubicBezTo>
                    <a:pt x="2932244" y="2432712"/>
                    <a:pt x="2693596" y="2194065"/>
                    <a:pt x="2693596" y="1899678"/>
                  </a:cubicBezTo>
                  <a:cubicBezTo>
                    <a:pt x="2693596" y="1605292"/>
                    <a:pt x="2932244" y="1366644"/>
                    <a:pt x="3226630" y="1366644"/>
                  </a:cubicBezTo>
                  <a:cubicBezTo>
                    <a:pt x="3263429" y="1366644"/>
                    <a:pt x="3299356" y="1370373"/>
                    <a:pt x="3334055" y="1377473"/>
                  </a:cubicBezTo>
                  <a:close/>
                  <a:moveTo>
                    <a:pt x="1391137" y="789478"/>
                  </a:moveTo>
                  <a:lnTo>
                    <a:pt x="1759910" y="888290"/>
                  </a:lnTo>
                  <a:lnTo>
                    <a:pt x="1754625" y="1202375"/>
                  </a:lnTo>
                  <a:lnTo>
                    <a:pt x="1744979" y="1199790"/>
                  </a:lnTo>
                  <a:cubicBezTo>
                    <a:pt x="1823578" y="1244024"/>
                    <a:pt x="1894617" y="1298265"/>
                    <a:pt x="1954704" y="1362586"/>
                  </a:cubicBezTo>
                  <a:lnTo>
                    <a:pt x="2234317" y="1293059"/>
                  </a:lnTo>
                  <a:lnTo>
                    <a:pt x="2413554" y="1630152"/>
                  </a:lnTo>
                  <a:lnTo>
                    <a:pt x="2214321" y="1809770"/>
                  </a:lnTo>
                  <a:cubicBezTo>
                    <a:pt x="2239296" y="1900740"/>
                    <a:pt x="2251067" y="1995997"/>
                    <a:pt x="2246841" y="2092825"/>
                  </a:cubicBezTo>
                  <a:lnTo>
                    <a:pt x="2495698" y="2230974"/>
                  </a:lnTo>
                  <a:lnTo>
                    <a:pt x="2396885" y="2599747"/>
                  </a:lnTo>
                  <a:lnTo>
                    <a:pt x="2094912" y="2594668"/>
                  </a:lnTo>
                  <a:cubicBezTo>
                    <a:pt x="2056732" y="2658461"/>
                    <a:pt x="2010475" y="2715996"/>
                    <a:pt x="1958644" y="2767359"/>
                  </a:cubicBezTo>
                  <a:lnTo>
                    <a:pt x="2057814" y="3026193"/>
                  </a:lnTo>
                  <a:lnTo>
                    <a:pt x="1745078" y="3245174"/>
                  </a:lnTo>
                  <a:lnTo>
                    <a:pt x="1507869" y="3039237"/>
                  </a:lnTo>
                  <a:lnTo>
                    <a:pt x="1536736" y="3019025"/>
                  </a:lnTo>
                  <a:cubicBezTo>
                    <a:pt x="1445878" y="3048429"/>
                    <a:pt x="1349798" y="3062567"/>
                    <a:pt x="1251837" y="3062021"/>
                  </a:cubicBezTo>
                  <a:lnTo>
                    <a:pt x="1108065" y="3321003"/>
                  </a:lnTo>
                  <a:lnTo>
                    <a:pt x="739291" y="3222191"/>
                  </a:lnTo>
                  <a:lnTo>
                    <a:pt x="744274" y="2926021"/>
                  </a:lnTo>
                  <a:cubicBezTo>
                    <a:pt x="666128" y="2881484"/>
                    <a:pt x="595548" y="2827017"/>
                    <a:pt x="535891" y="2762576"/>
                  </a:cubicBezTo>
                  <a:lnTo>
                    <a:pt x="540671" y="2772825"/>
                  </a:lnTo>
                  <a:lnTo>
                    <a:pt x="232276" y="2832568"/>
                  </a:lnTo>
                  <a:lnTo>
                    <a:pt x="70927" y="2486556"/>
                  </a:lnTo>
                  <a:lnTo>
                    <a:pt x="279495" y="2317444"/>
                  </a:lnTo>
                  <a:cubicBezTo>
                    <a:pt x="257233" y="2235849"/>
                    <a:pt x="245603" y="2150814"/>
                    <a:pt x="245586" y="2064274"/>
                  </a:cubicBezTo>
                  <a:lnTo>
                    <a:pt x="0" y="1927940"/>
                  </a:lnTo>
                  <a:lnTo>
                    <a:pt x="98812" y="1559167"/>
                  </a:lnTo>
                  <a:lnTo>
                    <a:pt x="380240" y="1563901"/>
                  </a:lnTo>
                  <a:cubicBezTo>
                    <a:pt x="418421" y="1496524"/>
                    <a:pt x="464524" y="1435092"/>
                    <a:pt x="516679" y="1380105"/>
                  </a:cubicBezTo>
                  <a:lnTo>
                    <a:pt x="422419" y="1089378"/>
                  </a:lnTo>
                  <a:lnTo>
                    <a:pt x="746189" y="887063"/>
                  </a:lnTo>
                  <a:lnTo>
                    <a:pt x="972292" y="1105134"/>
                  </a:lnTo>
                  <a:lnTo>
                    <a:pt x="970019" y="1106554"/>
                  </a:lnTo>
                  <a:cubicBezTo>
                    <a:pt x="1058903" y="1078586"/>
                    <a:pt x="1152743" y="1065659"/>
                    <a:pt x="1248316" y="1066709"/>
                  </a:cubicBezTo>
                  <a:lnTo>
                    <a:pt x="1238669" y="1064125"/>
                  </a:lnTo>
                  <a:close/>
                  <a:moveTo>
                    <a:pt x="3349970" y="1300109"/>
                  </a:moveTo>
                  <a:cubicBezTo>
                    <a:pt x="3310130" y="1291957"/>
                    <a:pt x="3268880" y="1287676"/>
                    <a:pt x="3226630" y="1287676"/>
                  </a:cubicBezTo>
                  <a:cubicBezTo>
                    <a:pt x="2888631" y="1287676"/>
                    <a:pt x="2614628" y="1561679"/>
                    <a:pt x="2614628" y="1899678"/>
                  </a:cubicBezTo>
                  <a:cubicBezTo>
                    <a:pt x="2614628" y="2237678"/>
                    <a:pt x="2888630" y="2511680"/>
                    <a:pt x="3226630" y="2511681"/>
                  </a:cubicBezTo>
                  <a:cubicBezTo>
                    <a:pt x="3564630" y="2511681"/>
                    <a:pt x="3838633" y="2237678"/>
                    <a:pt x="3838633" y="1899678"/>
                  </a:cubicBezTo>
                  <a:cubicBezTo>
                    <a:pt x="3838632" y="1603928"/>
                    <a:pt x="3628849" y="1357176"/>
                    <a:pt x="3349970" y="1300109"/>
                  </a:cubicBezTo>
                  <a:close/>
                  <a:moveTo>
                    <a:pt x="3358324" y="1024334"/>
                  </a:moveTo>
                  <a:lnTo>
                    <a:pt x="3410883" y="1234575"/>
                  </a:lnTo>
                  <a:lnTo>
                    <a:pt x="3403994" y="1234575"/>
                  </a:lnTo>
                  <a:cubicBezTo>
                    <a:pt x="3464268" y="1250018"/>
                    <a:pt x="3521292" y="1273478"/>
                    <a:pt x="3572818" y="1305612"/>
                  </a:cubicBezTo>
                  <a:lnTo>
                    <a:pt x="3746730" y="1209354"/>
                  </a:lnTo>
                  <a:lnTo>
                    <a:pt x="3926358" y="1401981"/>
                  </a:lnTo>
                  <a:lnTo>
                    <a:pt x="3825667" y="1557247"/>
                  </a:lnTo>
                  <a:cubicBezTo>
                    <a:pt x="3858552" y="1613408"/>
                    <a:pt x="3883404" y="1674784"/>
                    <a:pt x="3897877" y="1740062"/>
                  </a:cubicBezTo>
                  <a:lnTo>
                    <a:pt x="4088377" y="1787686"/>
                  </a:lnTo>
                  <a:lnTo>
                    <a:pt x="4088377" y="2051071"/>
                  </a:lnTo>
                  <a:lnTo>
                    <a:pt x="3886243" y="2101605"/>
                  </a:lnTo>
                  <a:cubicBezTo>
                    <a:pt x="3872191" y="2150933"/>
                    <a:pt x="3851639" y="2197531"/>
                    <a:pt x="3826272" y="2241013"/>
                  </a:cubicBezTo>
                  <a:lnTo>
                    <a:pt x="3938572" y="2395786"/>
                  </a:lnTo>
                  <a:lnTo>
                    <a:pt x="3769272" y="2597551"/>
                  </a:lnTo>
                  <a:lnTo>
                    <a:pt x="3574432" y="2502674"/>
                  </a:lnTo>
                  <a:lnTo>
                    <a:pt x="3590059" y="2484050"/>
                  </a:lnTo>
                  <a:cubicBezTo>
                    <a:pt x="3534764" y="2519868"/>
                    <a:pt x="3473263" y="2546445"/>
                    <a:pt x="3407886" y="2563572"/>
                  </a:cubicBezTo>
                  <a:lnTo>
                    <a:pt x="3358323" y="2761823"/>
                  </a:lnTo>
                  <a:lnTo>
                    <a:pt x="3094938" y="2761823"/>
                  </a:lnTo>
                  <a:lnTo>
                    <a:pt x="3045375" y="2563574"/>
                  </a:lnTo>
                  <a:cubicBezTo>
                    <a:pt x="2985349" y="2547848"/>
                    <a:pt x="2928591" y="2524155"/>
                    <a:pt x="2877330" y="2491865"/>
                  </a:cubicBezTo>
                  <a:lnTo>
                    <a:pt x="2882346" y="2497841"/>
                  </a:lnTo>
                  <a:lnTo>
                    <a:pt x="2687507" y="2592718"/>
                  </a:lnTo>
                  <a:lnTo>
                    <a:pt x="2518206" y="2390954"/>
                  </a:lnTo>
                  <a:lnTo>
                    <a:pt x="2626994" y="2241021"/>
                  </a:lnTo>
                  <a:cubicBezTo>
                    <a:pt x="2597591" y="2190623"/>
                    <a:pt x="2574657" y="2136035"/>
                    <a:pt x="2559194" y="2078370"/>
                  </a:cubicBezTo>
                  <a:lnTo>
                    <a:pt x="2371198" y="2031371"/>
                  </a:lnTo>
                  <a:lnTo>
                    <a:pt x="2371198" y="1767986"/>
                  </a:lnTo>
                  <a:lnTo>
                    <a:pt x="2559579" y="1720890"/>
                  </a:lnTo>
                  <a:cubicBezTo>
                    <a:pt x="2572992" y="1669175"/>
                    <a:pt x="2592745" y="1620006"/>
                    <a:pt x="2617681" y="1574051"/>
                  </a:cubicBezTo>
                  <a:lnTo>
                    <a:pt x="2502958" y="1397149"/>
                  </a:lnTo>
                  <a:lnTo>
                    <a:pt x="2682587" y="1204520"/>
                  </a:lnTo>
                  <a:lnTo>
                    <a:pt x="2872193" y="1309466"/>
                  </a:lnTo>
                  <a:lnTo>
                    <a:pt x="2870932" y="1310818"/>
                  </a:lnTo>
                  <a:cubicBezTo>
                    <a:pt x="2925169" y="1276310"/>
                    <a:pt x="2985393" y="1250941"/>
                    <a:pt x="3049268" y="1234575"/>
                  </a:cubicBezTo>
                  <a:lnTo>
                    <a:pt x="3042378" y="1234576"/>
                  </a:lnTo>
                  <a:lnTo>
                    <a:pt x="3094939" y="1024334"/>
                  </a:lnTo>
                  <a:close/>
                  <a:moveTo>
                    <a:pt x="2786480" y="402820"/>
                  </a:moveTo>
                  <a:cubicBezTo>
                    <a:pt x="2745900" y="389943"/>
                    <a:pt x="2701172" y="388627"/>
                    <a:pt x="2657264" y="401580"/>
                  </a:cubicBezTo>
                  <a:cubicBezTo>
                    <a:pt x="2540176" y="436121"/>
                    <a:pt x="2473258" y="559041"/>
                    <a:pt x="2507800" y="676128"/>
                  </a:cubicBezTo>
                  <a:cubicBezTo>
                    <a:pt x="2542340" y="793216"/>
                    <a:pt x="2665260" y="860133"/>
                    <a:pt x="2782348" y="825592"/>
                  </a:cubicBezTo>
                  <a:cubicBezTo>
                    <a:pt x="2899435" y="791051"/>
                    <a:pt x="2966353" y="668132"/>
                    <a:pt x="2931812" y="551045"/>
                  </a:cubicBezTo>
                  <a:cubicBezTo>
                    <a:pt x="2910223" y="477864"/>
                    <a:pt x="2854113" y="424282"/>
                    <a:pt x="2786480" y="402820"/>
                  </a:cubicBezTo>
                  <a:close/>
                  <a:moveTo>
                    <a:pt x="2932202" y="47278"/>
                  </a:moveTo>
                  <a:lnTo>
                    <a:pt x="3090904" y="140999"/>
                  </a:lnTo>
                  <a:lnTo>
                    <a:pt x="3054065" y="265147"/>
                  </a:lnTo>
                  <a:cubicBezTo>
                    <a:pt x="3087256" y="296329"/>
                    <a:pt x="3116089" y="332603"/>
                    <a:pt x="3138727" y="373550"/>
                  </a:cubicBezTo>
                  <a:lnTo>
                    <a:pt x="3276016" y="367796"/>
                  </a:lnTo>
                  <a:lnTo>
                    <a:pt x="3328165" y="544574"/>
                  </a:lnTo>
                  <a:lnTo>
                    <a:pt x="3202503" y="618514"/>
                  </a:lnTo>
                  <a:cubicBezTo>
                    <a:pt x="3202838" y="654403"/>
                    <a:pt x="3198271" y="689748"/>
                    <a:pt x="3189855" y="723955"/>
                  </a:cubicBezTo>
                  <a:lnTo>
                    <a:pt x="3295873" y="805599"/>
                  </a:lnTo>
                  <a:lnTo>
                    <a:pt x="3222192" y="974540"/>
                  </a:lnTo>
                  <a:lnTo>
                    <a:pt x="3072634" y="949439"/>
                  </a:lnTo>
                  <a:lnTo>
                    <a:pt x="3079435" y="933845"/>
                  </a:lnTo>
                  <a:cubicBezTo>
                    <a:pt x="3049413" y="968833"/>
                    <a:pt x="3013398" y="998848"/>
                    <a:pt x="2972910" y="1023288"/>
                  </a:cubicBezTo>
                  <a:lnTo>
                    <a:pt x="2978897" y="1166163"/>
                  </a:lnTo>
                  <a:lnTo>
                    <a:pt x="2802119" y="1218312"/>
                  </a:lnTo>
                  <a:lnTo>
                    <a:pt x="2729602" y="1095065"/>
                  </a:lnTo>
                  <a:cubicBezTo>
                    <a:pt x="2686199" y="1096396"/>
                    <a:pt x="2643414" y="1091732"/>
                    <a:pt x="2602615" y="1080209"/>
                  </a:cubicBezTo>
                  <a:lnTo>
                    <a:pt x="2607165" y="1083226"/>
                  </a:lnTo>
                  <a:lnTo>
                    <a:pt x="2495179" y="1185484"/>
                  </a:lnTo>
                  <a:lnTo>
                    <a:pt x="2341599" y="1083585"/>
                  </a:lnTo>
                  <a:lnTo>
                    <a:pt x="2384929" y="961414"/>
                  </a:lnTo>
                  <a:cubicBezTo>
                    <a:pt x="2355215" y="933409"/>
                    <a:pt x="2329015" y="901312"/>
                    <a:pt x="2307218" y="865670"/>
                  </a:cubicBezTo>
                  <a:lnTo>
                    <a:pt x="2171734" y="871348"/>
                  </a:lnTo>
                  <a:lnTo>
                    <a:pt x="2119584" y="694571"/>
                  </a:lnTo>
                  <a:lnTo>
                    <a:pt x="2236697" y="625662"/>
                  </a:lnTo>
                  <a:cubicBezTo>
                    <a:pt x="2235459" y="588297"/>
                    <a:pt x="2238982" y="551385"/>
                    <a:pt x="2246620" y="515603"/>
                  </a:cubicBezTo>
                  <a:lnTo>
                    <a:pt x="2134594" y="419585"/>
                  </a:lnTo>
                  <a:lnTo>
                    <a:pt x="2217016" y="254732"/>
                  </a:lnTo>
                  <a:lnTo>
                    <a:pt x="2365055" y="287627"/>
                  </a:lnTo>
                  <a:lnTo>
                    <a:pt x="2364476" y="288784"/>
                  </a:lnTo>
                  <a:cubicBezTo>
                    <a:pt x="2394046" y="254885"/>
                    <a:pt x="2429444" y="225933"/>
                    <a:pt x="2469075" y="202302"/>
                  </a:cubicBezTo>
                  <a:lnTo>
                    <a:pt x="2464452" y="203666"/>
                  </a:lnTo>
                  <a:lnTo>
                    <a:pt x="2458102" y="52150"/>
                  </a:lnTo>
                  <a:lnTo>
                    <a:pt x="2634880" y="0"/>
                  </a:lnTo>
                  <a:lnTo>
                    <a:pt x="2711784" y="130703"/>
                  </a:lnTo>
                  <a:lnTo>
                    <a:pt x="2707159" y="132067"/>
                  </a:lnTo>
                  <a:cubicBezTo>
                    <a:pt x="2750672" y="130497"/>
                    <a:pt x="2793590" y="134953"/>
                    <a:pt x="2834535" y="1463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" name="Google Shape;492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07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22"/>
          <p:cNvSpPr/>
          <p:nvPr/>
        </p:nvSpPr>
        <p:spPr>
          <a:xfrm rot="10800000">
            <a:off x="173990" y="70485"/>
            <a:ext cx="12018010" cy="1221105"/>
          </a:xfrm>
          <a:prstGeom prst="round1Rect">
            <a:avLst>
              <a:gd name="adj" fmla="val 23799"/>
            </a:avLst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498" name="Google Shape;498;p22"/>
          <p:cNvSpPr txBox="1"/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22"/>
          <p:cNvSpPr txBox="1"/>
          <p:nvPr/>
        </p:nvSpPr>
        <p:spPr>
          <a:xfrm>
            <a:off x="0" y="0"/>
            <a:ext cx="1336675" cy="114300"/>
          </a:xfrm>
          <a:prstGeom prst="rect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00" name="Google Shape;500;p22"/>
          <p:cNvGrpSpPr/>
          <p:nvPr/>
        </p:nvGrpSpPr>
        <p:grpSpPr>
          <a:xfrm>
            <a:off x="541655" y="1430020"/>
            <a:ext cx="10526395" cy="369570"/>
            <a:chOff x="541655" y="1430020"/>
            <a:chExt cx="10526395" cy="369570"/>
          </a:xfrm>
        </p:grpSpPr>
        <p:sp>
          <p:nvSpPr>
            <p:cNvPr id="501" name="Google Shape;501;p22"/>
            <p:cNvSpPr txBox="1"/>
            <p:nvPr/>
          </p:nvSpPr>
          <p:spPr>
            <a:xfrm>
              <a:off x="743585" y="1430020"/>
              <a:ext cx="10324465" cy="3695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800" b="1" dirty="0">
                  <a:solidFill>
                    <a:srgbClr val="323F4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CIPV</a:t>
              </a:r>
              <a:endParaRPr sz="1800" dirty="0">
                <a:solidFill>
                  <a:srgbClr val="3F3F3F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502" name="Google Shape;502;p22"/>
            <p:cNvSpPr/>
            <p:nvPr/>
          </p:nvSpPr>
          <p:spPr>
            <a:xfrm>
              <a:off x="541655" y="1539240"/>
              <a:ext cx="100965" cy="113665"/>
            </a:xfrm>
            <a:custGeom>
              <a:avLst/>
              <a:gdLst/>
              <a:ahLst/>
              <a:cxnLst/>
              <a:rect l="l" t="t" r="r" b="b"/>
              <a:pathLst>
                <a:path w="450214" h="506845" extrusionOk="0">
                  <a:moveTo>
                    <a:pt x="428021" y="214932"/>
                  </a:moveTo>
                  <a:lnTo>
                    <a:pt x="66705" y="6045"/>
                  </a:lnTo>
                  <a:cubicBezTo>
                    <a:pt x="37072" y="-11108"/>
                    <a:pt x="0" y="10287"/>
                    <a:pt x="0" y="44511"/>
                  </a:cubicBezTo>
                  <a:lnTo>
                    <a:pt x="0" y="462326"/>
                  </a:lnTo>
                  <a:cubicBezTo>
                    <a:pt x="0" y="496550"/>
                    <a:pt x="37072" y="517945"/>
                    <a:pt x="66705" y="500812"/>
                  </a:cubicBezTo>
                  <a:lnTo>
                    <a:pt x="428021" y="291905"/>
                  </a:lnTo>
                  <a:cubicBezTo>
                    <a:pt x="457613" y="274793"/>
                    <a:pt x="457613" y="232064"/>
                    <a:pt x="428021" y="214932"/>
                  </a:cubicBezTo>
                  <a:close/>
                </a:path>
              </a:pathLst>
            </a:custGeom>
            <a:solidFill>
              <a:srgbClr val="3378C8"/>
            </a:solidFill>
            <a:ln>
              <a:noFill/>
            </a:ln>
            <a:effectLst>
              <a:outerShdw blurRad="50800" dist="38100" dir="5400000" algn="t" rotWithShape="0">
                <a:srgbClr val="3378C8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pic>
        <p:nvPicPr>
          <p:cNvPr id="503" name="Google Shape;503;p22"/>
          <p:cNvPicPr preferRelativeResize="0"/>
          <p:nvPr/>
        </p:nvPicPr>
        <p:blipFill rotWithShape="1">
          <a:blip r:embed="rId4">
            <a:alphaModFix amt="27000"/>
          </a:blip>
          <a:srcRect/>
          <a:stretch/>
        </p:blipFill>
        <p:spPr>
          <a:xfrm flipH="1">
            <a:off x="0" y="1917065"/>
            <a:ext cx="12192000" cy="2336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4" name="Google Shape;504;p22"/>
          <p:cNvGrpSpPr/>
          <p:nvPr/>
        </p:nvGrpSpPr>
        <p:grpSpPr>
          <a:xfrm>
            <a:off x="10667365" y="6576695"/>
            <a:ext cx="1075690" cy="150495"/>
            <a:chOff x="10667365" y="6576695"/>
            <a:chExt cx="1075690" cy="150495"/>
          </a:xfrm>
        </p:grpSpPr>
        <p:pic>
          <p:nvPicPr>
            <p:cNvPr id="505" name="Google Shape;505;p2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269345" y="6576695"/>
              <a:ext cx="473710" cy="1504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6" name="Google Shape;506;p2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0667365" y="6576695"/>
              <a:ext cx="477520" cy="1422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07" name="Google Shape;507;p22"/>
          <p:cNvSpPr txBox="1"/>
          <p:nvPr/>
        </p:nvSpPr>
        <p:spPr>
          <a:xfrm>
            <a:off x="532765" y="2083435"/>
            <a:ext cx="11359515" cy="338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1600"/>
              <a:buFont typeface="Malgun Gothic"/>
              <a:buChar char="-"/>
            </a:pPr>
            <a:r>
              <a:rPr lang="ko-KR" sz="1600">
                <a:solidFill>
                  <a:srgbClr val="3A3838"/>
                </a:solidFill>
                <a:latin typeface="Malgun Gothic"/>
                <a:ea typeface="Malgun Gothic"/>
                <a:cs typeface="Malgun Gothic"/>
                <a:sym typeface="Malgun Gothic"/>
              </a:rPr>
              <a:t>CIPV (Closest In-Path Vehicle): 주행 경로 상에서 내 차 바로 앞에 위치한 가장 가까운 차량</a:t>
            </a:r>
            <a:endParaRPr/>
          </a:p>
        </p:txBody>
      </p:sp>
      <p:pic>
        <p:nvPicPr>
          <p:cNvPr id="508" name="Google Shape;508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9445" y="2536825"/>
            <a:ext cx="2122170" cy="41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p22"/>
          <p:cNvSpPr txBox="1"/>
          <p:nvPr/>
        </p:nvSpPr>
        <p:spPr>
          <a:xfrm>
            <a:off x="3449320" y="2639695"/>
            <a:ext cx="8443595" cy="276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10" name="Google Shape;510;p22"/>
          <p:cNvSpPr txBox="1"/>
          <p:nvPr/>
        </p:nvSpPr>
        <p:spPr>
          <a:xfrm>
            <a:off x="2860675" y="2613660"/>
            <a:ext cx="9030335" cy="48844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vert="horz" anchor="t">
            <a:spAutoFit/>
          </a:bodyPr>
          <a:lstStyle/>
          <a:p>
            <a:pPr marL="0" marR="292100" indent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000">
              <a:solidFill>
                <a:schemeClr val="dk1"/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 marL="4572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Malgun Gothic"/>
              <a:buChar char="❖"/>
            </a:pPr>
            <a:r>
              <a:rPr lang="ko-KR" sz="1200" b="1">
                <a:solidFill>
                  <a:srgbClr val="3A3838"/>
                </a:solidFill>
                <a:latin typeface="Malgun Gothic" charset="0"/>
                <a:ea typeface="Malgun Gothic" charset="0"/>
                <a:cs typeface="Malgun Gothic" charset="0"/>
              </a:rPr>
              <a:t>PosX0? / PosY0?: 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전방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레이더(Radar)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센서로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감지한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8대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차량의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현재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X,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Y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위치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 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정보</a:t>
            </a: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4572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Malgun Gothic"/>
              <a:buChar char="❖"/>
            </a:pPr>
            <a:r>
              <a:rPr lang="ko-KR" sz="1200" b="1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threshold_offset_x(y): </a:t>
            </a: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내 차선에 있는 앞 차량을 판단하기 위한 거리 허용값 설정</a:t>
            </a: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4572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Malgun Gothic"/>
              <a:buChar char="❖"/>
            </a:pPr>
            <a:r>
              <a:rPr lang="ko-KR" sz="1200" b="1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CIPV 발동 조건</a:t>
            </a:r>
            <a:endParaRPr lang="ko-KR" altLang="en-US" sz="1200" b="1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9144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Malgun Gothic"/>
              <a:buChar char="-"/>
            </a:pP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종방향: 3~80m (±5m) 이내</a:t>
            </a: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9144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Malgun Gothic"/>
              <a:buChar char="-"/>
            </a:pP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횡방향: 내 차선 중앙 (±3.5m) 이내</a:t>
            </a: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9144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Malgun Gothic"/>
              <a:buChar char="-"/>
            </a:pP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두 조건 모두 충족했을 때 감지</a:t>
            </a: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9144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* 추가(옆 차량 인식)</a:t>
            </a: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9144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CIPV ON: 양측 차량 CIPV차량 +30m인식</a:t>
            </a: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9144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ko-KR" sz="1200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CIPV OFF: 안전거리</a:t>
            </a: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4572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Malgun Gothic"/>
              <a:buChar char="❖"/>
            </a:pPr>
            <a:r>
              <a:rPr lang="ko-KR" sz="1200" b="1">
                <a:solidFill>
                  <a:schemeClr val="dk1"/>
                </a:solidFill>
                <a:latin typeface="Malgun Gothic" charset="0"/>
                <a:ea typeface="Malgun Gothic" charset="0"/>
                <a:cs typeface="Malgun Gothic" charset="0"/>
              </a:rPr>
              <a:t>차선 변경 감지 및 차선 정보 처리 알고리즘</a:t>
            </a:r>
            <a:endParaRPr lang="ko-KR" altLang="en-US" sz="1200" b="1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457200" indent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100">
              <a:solidFill>
                <a:schemeClr val="dk1"/>
              </a:solidFill>
            </a:endParaRPr>
          </a:p>
          <a:p>
            <a:pPr marL="457200" indent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100">
              <a:solidFill>
                <a:schemeClr val="dk1"/>
              </a:solidFill>
            </a:endParaRPr>
          </a:p>
          <a:p>
            <a:pPr marL="457200" indent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100">
              <a:solidFill>
                <a:schemeClr val="dk1"/>
              </a:solidFill>
            </a:endParaRPr>
          </a:p>
          <a:p>
            <a:pPr marL="0" indent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100">
              <a:solidFill>
                <a:schemeClr val="dk1"/>
              </a:solidFill>
            </a:endParaRPr>
          </a:p>
          <a:p>
            <a:pPr marL="457200" indent="-304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0" indent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  <a:p>
            <a:pPr marL="0" indent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chemeClr val="dk1"/>
              </a:solidFill>
              <a:latin typeface="Malgun Gothic" charset="0"/>
              <a:ea typeface="Malgun Gothic" charset="0"/>
              <a:cs typeface="Malgun Gothic" charset="0"/>
            </a:endParaRPr>
          </a:p>
        </p:txBody>
      </p:sp>
      <p:pic>
        <p:nvPicPr>
          <p:cNvPr id="511" name="Google Shape;511;p22" descr="/temp/image43.png"/>
          <p:cNvPicPr preferRelativeResize="0"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6258560" y="4617720"/>
            <a:ext cx="4556760" cy="1957070"/>
          </a:xfrm>
          <a:prstGeom prst="rect"/>
          <a:noFill/>
          <a:ln>
            <a:noFill/>
            <a:prstDash/>
          </a:ln>
        </p:spPr>
      </p:pic>
      <p:grpSp>
        <p:nvGrpSpPr>
          <p:cNvPr id="2" name="Google Shape;425;p21">
            <a:extLst>
              <a:ext uri="{FF2B5EF4-FFF2-40B4-BE49-F238E27FC236}">
                <a16:creationId xmlns:a16="http://schemas.microsoft.com/office/drawing/2014/main" id="{0AE5AC87-115A-328D-CC06-7A0D18AD0FC4}"/>
              </a:ext>
            </a:extLst>
          </p:cNvPr>
          <p:cNvGrpSpPr/>
          <p:nvPr/>
        </p:nvGrpSpPr>
        <p:grpSpPr>
          <a:xfrm>
            <a:off x="386080" y="333375"/>
            <a:ext cx="6298565" cy="831215"/>
            <a:chOff x="386080" y="333375"/>
            <a:chExt cx="6298565" cy="831215"/>
          </a:xfrm>
        </p:grpSpPr>
        <p:sp>
          <p:nvSpPr>
            <p:cNvPr id="3" name="Google Shape;426;p21">
              <a:extLst>
                <a:ext uri="{FF2B5EF4-FFF2-40B4-BE49-F238E27FC236}">
                  <a16:creationId xmlns:a16="http://schemas.microsoft.com/office/drawing/2014/main" id="{E0F7D870-012A-B57D-684B-A9EFFB9ACE35}"/>
                </a:ext>
              </a:extLst>
            </p:cNvPr>
            <p:cNvSpPr txBox="1"/>
            <p:nvPr/>
          </p:nvSpPr>
          <p:spPr>
            <a:xfrm>
              <a:off x="1821815" y="366395"/>
              <a:ext cx="2252345" cy="2768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 dirty="0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K-Digital </a:t>
              </a:r>
              <a:r>
                <a:rPr lang="ko-KR" sz="1200" b="1" dirty="0" err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Training</a:t>
              </a:r>
              <a:endParaRPr sz="1200" b="1" dirty="0">
                <a:solidFill>
                  <a:srgbClr val="3378C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4" name="Google Shape;427;p21">
              <a:extLst>
                <a:ext uri="{FF2B5EF4-FFF2-40B4-BE49-F238E27FC236}">
                  <a16:creationId xmlns:a16="http://schemas.microsoft.com/office/drawing/2014/main" id="{2CBDC5C0-82A7-9217-C064-1241E809DE20}"/>
                </a:ext>
              </a:extLst>
            </p:cNvPr>
            <p:cNvSpPr txBox="1"/>
            <p:nvPr/>
          </p:nvSpPr>
          <p:spPr>
            <a:xfrm>
              <a:off x="1821815" y="584835"/>
              <a:ext cx="4862830" cy="5232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800" b="1" dirty="0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수행 경과</a:t>
              </a:r>
              <a:endParaRPr dirty="0"/>
            </a:p>
          </p:txBody>
        </p:sp>
        <p:sp>
          <p:nvSpPr>
            <p:cNvPr id="5" name="Google Shape;428;p21">
              <a:extLst>
                <a:ext uri="{FF2B5EF4-FFF2-40B4-BE49-F238E27FC236}">
                  <a16:creationId xmlns:a16="http://schemas.microsoft.com/office/drawing/2014/main" id="{DAAAC3AC-8C14-98E4-5A8C-EA0DA96D38AE}"/>
                </a:ext>
              </a:extLst>
            </p:cNvPr>
            <p:cNvSpPr txBox="1"/>
            <p:nvPr/>
          </p:nvSpPr>
          <p:spPr>
            <a:xfrm>
              <a:off x="386080" y="333375"/>
              <a:ext cx="1637665" cy="8312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5400" dirty="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  <a:r>
                <a:rPr lang="en-US" altLang="ko-KR" sz="5400" dirty="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-2</a:t>
              </a:r>
              <a:endParaRPr sz="4400" b="1" dirty="0">
                <a:solidFill>
                  <a:srgbClr val="3378C8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Google Shape;561;p2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2" name="Google Shape;562;p25"/>
          <p:cNvSpPr/>
          <p:nvPr/>
        </p:nvSpPr>
        <p:spPr>
          <a:xfrm rot="10800000">
            <a:off x="174170" y="70719"/>
            <a:ext cx="12017829" cy="1221051"/>
          </a:xfrm>
          <a:prstGeom prst="round1Rect">
            <a:avLst>
              <a:gd name="adj" fmla="val 23799"/>
            </a:avLst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67" name="Google Shape;567;p25"/>
          <p:cNvSpPr txBox="1"/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FFD8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25"/>
          <p:cNvSpPr txBox="1"/>
          <p:nvPr/>
        </p:nvSpPr>
        <p:spPr>
          <a:xfrm>
            <a:off x="0" y="0"/>
            <a:ext cx="1336675" cy="114300"/>
          </a:xfrm>
          <a:prstGeom prst="rect">
            <a:avLst/>
          </a:prstGeom>
          <a:solidFill>
            <a:srgbClr val="3378C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3378C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0" name="Google Shape;570;p25"/>
          <p:cNvPicPr preferRelativeResize="0"/>
          <p:nvPr/>
        </p:nvPicPr>
        <p:blipFill rotWithShape="1">
          <a:blip r:embed="rId8">
            <a:alphaModFix amt="27000"/>
          </a:blip>
          <a:srcRect/>
          <a:stretch/>
        </p:blipFill>
        <p:spPr>
          <a:xfrm flipH="1">
            <a:off x="0" y="1916849"/>
            <a:ext cx="12192000" cy="2335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1" name="Google Shape;571;p25"/>
          <p:cNvGrpSpPr/>
          <p:nvPr/>
        </p:nvGrpSpPr>
        <p:grpSpPr>
          <a:xfrm>
            <a:off x="10667149" y="6576811"/>
            <a:ext cx="1075644" cy="150807"/>
            <a:chOff x="921102" y="6027409"/>
            <a:chExt cx="2680001" cy="375740"/>
          </a:xfrm>
        </p:grpSpPr>
        <p:pic>
          <p:nvPicPr>
            <p:cNvPr id="572" name="Google Shape;572;p25" descr="EMB0000378c3f3d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420865" y="6027409"/>
              <a:ext cx="1180238" cy="375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3" name="Google Shape;573;p25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921102" y="6027409"/>
              <a:ext cx="1190542" cy="35394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Conner_after">
            <a:hlinkClick r:id="" action="ppaction://media"/>
            <a:extLst>
              <a:ext uri="{FF2B5EF4-FFF2-40B4-BE49-F238E27FC236}">
                <a16:creationId xmlns:a16="http://schemas.microsoft.com/office/drawing/2014/main" id="{FF9F7A6F-B3E2-819B-F173-5AAB39EB70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893160" y="2033639"/>
            <a:ext cx="7138823" cy="4325006"/>
          </a:xfrm>
          <a:prstGeom prst="rect">
            <a:avLst/>
          </a:prstGeom>
        </p:spPr>
      </p:pic>
      <p:pic>
        <p:nvPicPr>
          <p:cNvPr id="7" name="Conner_before">
            <a:hlinkClick r:id="" action="ppaction://media"/>
            <a:extLst>
              <a:ext uri="{FF2B5EF4-FFF2-40B4-BE49-F238E27FC236}">
                <a16:creationId xmlns:a16="http://schemas.microsoft.com/office/drawing/2014/main" id="{3360C053-E215-95F4-B3D9-2B9B9C4D9170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rcRect l="10851" t="4492" r="63064" b="4105"/>
          <a:stretch/>
        </p:blipFill>
        <p:spPr>
          <a:xfrm>
            <a:off x="1009441" y="2034212"/>
            <a:ext cx="2089314" cy="4435365"/>
          </a:xfrm>
          <a:prstGeom prst="rect">
            <a:avLst/>
          </a:prstGeom>
        </p:spPr>
      </p:pic>
      <p:grpSp>
        <p:nvGrpSpPr>
          <p:cNvPr id="2" name="Google Shape;425;p21">
            <a:extLst>
              <a:ext uri="{FF2B5EF4-FFF2-40B4-BE49-F238E27FC236}">
                <a16:creationId xmlns:a16="http://schemas.microsoft.com/office/drawing/2014/main" id="{69625D97-8A27-E30C-28AC-242C65975733}"/>
              </a:ext>
            </a:extLst>
          </p:cNvPr>
          <p:cNvGrpSpPr/>
          <p:nvPr/>
        </p:nvGrpSpPr>
        <p:grpSpPr>
          <a:xfrm>
            <a:off x="385830" y="333243"/>
            <a:ext cx="6298699" cy="830997"/>
            <a:chOff x="376102" y="333243"/>
            <a:chExt cx="6298699" cy="830997"/>
          </a:xfrm>
        </p:grpSpPr>
        <p:sp>
          <p:nvSpPr>
            <p:cNvPr id="3" name="Google Shape;426;p21">
              <a:extLst>
                <a:ext uri="{FF2B5EF4-FFF2-40B4-BE49-F238E27FC236}">
                  <a16:creationId xmlns:a16="http://schemas.microsoft.com/office/drawing/2014/main" id="{A41C8B2D-ED60-4548-A5AE-F5F286302118}"/>
                </a:ext>
              </a:extLst>
            </p:cNvPr>
            <p:cNvSpPr txBox="1"/>
            <p:nvPr/>
          </p:nvSpPr>
          <p:spPr>
            <a:xfrm>
              <a:off x="1811922" y="366114"/>
              <a:ext cx="2252213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200" b="1" dirty="0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K-Digital </a:t>
              </a:r>
              <a:r>
                <a:rPr lang="ko-KR" sz="1200" b="1" dirty="0" err="1">
                  <a:solidFill>
                    <a:srgbClr val="3378C8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Training</a:t>
              </a:r>
              <a:endParaRPr sz="1200" b="1" dirty="0">
                <a:solidFill>
                  <a:srgbClr val="3378C8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4" name="Google Shape;427;p21">
              <a:extLst>
                <a:ext uri="{FF2B5EF4-FFF2-40B4-BE49-F238E27FC236}">
                  <a16:creationId xmlns:a16="http://schemas.microsoft.com/office/drawing/2014/main" id="{37754A25-E3E3-B529-2B3F-BABC312BEE33}"/>
                </a:ext>
              </a:extLst>
            </p:cNvPr>
            <p:cNvSpPr txBox="1"/>
            <p:nvPr/>
          </p:nvSpPr>
          <p:spPr>
            <a:xfrm>
              <a:off x="1811922" y="585057"/>
              <a:ext cx="4862879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2800" b="1" dirty="0">
                  <a:solidFill>
                    <a:srgbClr val="3F3F3F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프로젝트 수행 경과</a:t>
              </a:r>
              <a:endParaRPr dirty="0"/>
            </a:p>
          </p:txBody>
        </p:sp>
        <p:sp>
          <p:nvSpPr>
            <p:cNvPr id="6" name="Google Shape;428;p21">
              <a:extLst>
                <a:ext uri="{FF2B5EF4-FFF2-40B4-BE49-F238E27FC236}">
                  <a16:creationId xmlns:a16="http://schemas.microsoft.com/office/drawing/2014/main" id="{CCC4BF2F-636E-1D9F-C75B-60B1FB154750}"/>
                </a:ext>
              </a:extLst>
            </p:cNvPr>
            <p:cNvSpPr txBox="1"/>
            <p:nvPr/>
          </p:nvSpPr>
          <p:spPr>
            <a:xfrm>
              <a:off x="376102" y="333243"/>
              <a:ext cx="1637524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5400" dirty="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  <a:r>
                <a:rPr lang="en-US" altLang="ko-KR" sz="5400" dirty="0">
                  <a:solidFill>
                    <a:srgbClr val="3378C8"/>
                  </a:solidFill>
                  <a:latin typeface="Arial"/>
                  <a:ea typeface="Arial"/>
                  <a:cs typeface="Arial"/>
                  <a:sym typeface="Arial"/>
                </a:rPr>
                <a:t>-2</a:t>
              </a:r>
              <a:endParaRPr sz="4400" b="1" dirty="0">
                <a:solidFill>
                  <a:srgbClr val="3378C8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" name="Google Shape;427;p21">
            <a:extLst>
              <a:ext uri="{FF2B5EF4-FFF2-40B4-BE49-F238E27FC236}">
                <a16:creationId xmlns:a16="http://schemas.microsoft.com/office/drawing/2014/main" id="{C8BB5F98-C72D-81E1-AEC0-4FAF6B22954A}"/>
              </a:ext>
            </a:extLst>
          </p:cNvPr>
          <p:cNvSpPr txBox="1"/>
          <p:nvPr/>
        </p:nvSpPr>
        <p:spPr>
          <a:xfrm>
            <a:off x="1611184" y="1628422"/>
            <a:ext cx="1121957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b="1" dirty="0"/>
              <a:t>수정 전</a:t>
            </a:r>
            <a:endParaRPr b="1" dirty="0"/>
          </a:p>
        </p:txBody>
      </p:sp>
      <p:sp>
        <p:nvSpPr>
          <p:cNvPr id="9" name="Google Shape;427;p21">
            <a:extLst>
              <a:ext uri="{FF2B5EF4-FFF2-40B4-BE49-F238E27FC236}">
                <a16:creationId xmlns:a16="http://schemas.microsoft.com/office/drawing/2014/main" id="{1D975F57-AB75-733A-3D61-4EF73534B717}"/>
              </a:ext>
            </a:extLst>
          </p:cNvPr>
          <p:cNvSpPr txBox="1"/>
          <p:nvPr/>
        </p:nvSpPr>
        <p:spPr>
          <a:xfrm>
            <a:off x="6901592" y="1610492"/>
            <a:ext cx="1121957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b="1" dirty="0"/>
              <a:t>수정 후</a:t>
            </a:r>
            <a:endParaRPr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1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Polaris WebOffice</Application>
  <AppVersion>12.000</AppVersion>
  <Characters>0</Characters>
  <CharactersWithSpaces>0</CharactersWithSpaces>
  <DocSecurity>0</DocSecurity>
  <HyperlinksChanged>false</HyperlinksChanged>
  <Lines>0</Lines>
  <LinksUpToDate>false</LinksUpToDate>
  <Pages>13</Pages>
  <Paragraphs>190</Paragraphs>
  <Words>922</Words>
  <TotalTime>0</TotalTime>
  <MMClips>0</MMClips>
  <ScaleCrop>false</ScaleCrop>
  <HeadingPairs>
    <vt:vector size="2" baseType="variant">
      <vt:variant>
        <vt:lpstr>Title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User</dc:creator>
  <cp:lastModifiedBy>박상우</cp:lastModifiedBy>
  <dcterms:modified xsi:type="dcterms:W3CDTF">2025-04-16T20:58:10Z</dcterms:modified>
</cp:coreProperties>
</file>